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4BF731DB-9270-4F08-9204-0B1A58DF3E8F}">
          <p14:sldIdLst/>
        </p14:section>
        <p14:section name="Grundkurs" id="{15ACED9E-0406-4DD5-B621-4FA5492CFBAC}">
          <p14:sldIdLst>
            <p14:sldId id="257"/>
            <p14:sldId id="256"/>
          </p14:sldIdLst>
        </p14:section>
        <p14:section name="Digital Framework" id="{D18F761D-98A5-4402-842B-0660A1776341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E9EB"/>
    <a:srgbClr val="FFFFFF"/>
    <a:srgbClr val="EAF4F4"/>
    <a:srgbClr val="DCEBFF"/>
    <a:srgbClr val="E6E0FA"/>
    <a:srgbClr val="FFE4CC"/>
    <a:srgbClr val="D7F0DB"/>
    <a:srgbClr val="B8C2CC"/>
    <a:srgbClr val="86C1E5"/>
    <a:srgbClr val="A9B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61A378-E77B-47D8-A4B1-6302B012C9BB}" v="191" dt="2026-04-22T08:44:48.3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15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e Mey" userId="5130d6d2-d7b6-4d72-b127-417351f9dbf9" providerId="ADAL" clId="{70FB80F9-DAF2-42A0-A32A-528067DE676E}"/>
    <pc:docChg chg="undo custSel addSld delSld modSld sldOrd addSection modSection">
      <pc:chgData name="Susanne Mey" userId="5130d6d2-d7b6-4d72-b127-417351f9dbf9" providerId="ADAL" clId="{70FB80F9-DAF2-42A0-A32A-528067DE676E}" dt="2026-04-22T08:48:54.712" v="1309" actId="20577"/>
      <pc:docMkLst>
        <pc:docMk/>
      </pc:docMkLst>
      <pc:sldChg chg="addSp delSp modSp mod ord">
        <pc:chgData name="Susanne Mey" userId="5130d6d2-d7b6-4d72-b127-417351f9dbf9" providerId="ADAL" clId="{70FB80F9-DAF2-42A0-A32A-528067DE676E}" dt="2026-04-22T08:47:06.867" v="1304" actId="14734"/>
        <pc:sldMkLst>
          <pc:docMk/>
          <pc:sldMk cId="4062220052" sldId="256"/>
        </pc:sldMkLst>
        <pc:spChg chg="add mod ord">
          <ac:chgData name="Susanne Mey" userId="5130d6d2-d7b6-4d72-b127-417351f9dbf9" providerId="ADAL" clId="{70FB80F9-DAF2-42A0-A32A-528067DE676E}" dt="2026-04-15T13:21:11.450" v="1117" actId="14100"/>
          <ac:spMkLst>
            <pc:docMk/>
            <pc:sldMk cId="4062220052" sldId="256"/>
            <ac:spMk id="2" creationId="{659A8E9A-100F-52C5-5D41-68081BD72D15}"/>
          </ac:spMkLst>
        </pc:spChg>
        <pc:spChg chg="add mod">
          <ac:chgData name="Susanne Mey" userId="5130d6d2-d7b6-4d72-b127-417351f9dbf9" providerId="ADAL" clId="{70FB80F9-DAF2-42A0-A32A-528067DE676E}" dt="2026-04-15T13:19:38.900" v="1095" actId="2085"/>
          <ac:spMkLst>
            <pc:docMk/>
            <pc:sldMk cId="4062220052" sldId="256"/>
            <ac:spMk id="11" creationId="{FF49AA20-6784-ABA6-9197-3A932111FF58}"/>
          </ac:spMkLst>
        </pc:spChg>
        <pc:spChg chg="add mod">
          <ac:chgData name="Susanne Mey" userId="5130d6d2-d7b6-4d72-b127-417351f9dbf9" providerId="ADAL" clId="{70FB80F9-DAF2-42A0-A32A-528067DE676E}" dt="2026-04-15T13:23:00.209" v="1136" actId="14100"/>
          <ac:spMkLst>
            <pc:docMk/>
            <pc:sldMk cId="4062220052" sldId="256"/>
            <ac:spMk id="13" creationId="{D064C953-9168-5EC7-ED5C-FBD9E844ADD1}"/>
          </ac:spMkLst>
        </pc:spChg>
        <pc:spChg chg="add mod">
          <ac:chgData name="Susanne Mey" userId="5130d6d2-d7b6-4d72-b127-417351f9dbf9" providerId="ADAL" clId="{70FB80F9-DAF2-42A0-A32A-528067DE676E}" dt="2026-04-15T13:33:46.054" v="1253" actId="1076"/>
          <ac:spMkLst>
            <pc:docMk/>
            <pc:sldMk cId="4062220052" sldId="256"/>
            <ac:spMk id="15" creationId="{183FF0AC-7AB0-E5B5-CB80-57EE145C0419}"/>
          </ac:spMkLst>
        </pc:spChg>
        <pc:spChg chg="add mod">
          <ac:chgData name="Susanne Mey" userId="5130d6d2-d7b6-4d72-b127-417351f9dbf9" providerId="ADAL" clId="{70FB80F9-DAF2-42A0-A32A-528067DE676E}" dt="2026-04-15T13:22:28.465" v="1133" actId="1076"/>
          <ac:spMkLst>
            <pc:docMk/>
            <pc:sldMk cId="4062220052" sldId="256"/>
            <ac:spMk id="17" creationId="{B9ED6779-C132-339C-E255-A20B4F18F1DA}"/>
          </ac:spMkLst>
        </pc:spChg>
        <pc:spChg chg="mod">
          <ac:chgData name="Susanne Mey" userId="5130d6d2-d7b6-4d72-b127-417351f9dbf9" providerId="ADAL" clId="{70FB80F9-DAF2-42A0-A32A-528067DE676E}" dt="2026-04-15T13:23:39.041" v="1140" actId="207"/>
          <ac:spMkLst>
            <pc:docMk/>
            <pc:sldMk cId="4062220052" sldId="256"/>
            <ac:spMk id="29" creationId="{304DDF1B-6FD5-3A24-016B-D5CE1C050223}"/>
          </ac:spMkLst>
        </pc:spChg>
        <pc:spChg chg="mod">
          <ac:chgData name="Susanne Mey" userId="5130d6d2-d7b6-4d72-b127-417351f9dbf9" providerId="ADAL" clId="{70FB80F9-DAF2-42A0-A32A-528067DE676E}" dt="2026-04-15T13:28:43.103" v="1212" actId="14861"/>
          <ac:spMkLst>
            <pc:docMk/>
            <pc:sldMk cId="4062220052" sldId="256"/>
            <ac:spMk id="34" creationId="{06E0DEBC-6BB8-3559-7B41-E12332266541}"/>
          </ac:spMkLst>
        </pc:spChg>
        <pc:spChg chg="mod">
          <ac:chgData name="Susanne Mey" userId="5130d6d2-d7b6-4d72-b127-417351f9dbf9" providerId="ADAL" clId="{70FB80F9-DAF2-42A0-A32A-528067DE676E}" dt="2026-04-15T13:23:46.783" v="1142" actId="207"/>
          <ac:spMkLst>
            <pc:docMk/>
            <pc:sldMk cId="4062220052" sldId="256"/>
            <ac:spMk id="35" creationId="{2492A928-2829-CC69-6DF7-F8A61F0E7A6D}"/>
          </ac:spMkLst>
        </pc:spChg>
        <pc:spChg chg="mod">
          <ac:chgData name="Susanne Mey" userId="5130d6d2-d7b6-4d72-b127-417351f9dbf9" providerId="ADAL" clId="{70FB80F9-DAF2-42A0-A32A-528067DE676E}" dt="2026-04-15T13:23:33.534" v="1139" actId="207"/>
          <ac:spMkLst>
            <pc:docMk/>
            <pc:sldMk cId="4062220052" sldId="256"/>
            <ac:spMk id="36" creationId="{2B34AF0D-3FAF-D9BD-3750-7D04BCA7872C}"/>
          </ac:spMkLst>
        </pc:spChg>
        <pc:spChg chg="mod">
          <ac:chgData name="Susanne Mey" userId="5130d6d2-d7b6-4d72-b127-417351f9dbf9" providerId="ADAL" clId="{70FB80F9-DAF2-42A0-A32A-528067DE676E}" dt="2026-04-15T13:23:44.301" v="1141" actId="207"/>
          <ac:spMkLst>
            <pc:docMk/>
            <pc:sldMk cId="4062220052" sldId="256"/>
            <ac:spMk id="37" creationId="{2AB3E382-21C8-35D8-2BB2-F482E6AC1460}"/>
          </ac:spMkLst>
        </pc:spChg>
        <pc:spChg chg="add mod">
          <ac:chgData name="Susanne Mey" userId="5130d6d2-d7b6-4d72-b127-417351f9dbf9" providerId="ADAL" clId="{70FB80F9-DAF2-42A0-A32A-528067DE676E}" dt="2026-04-15T13:32:48.628" v="1247" actId="20577"/>
          <ac:spMkLst>
            <pc:docMk/>
            <pc:sldMk cId="4062220052" sldId="256"/>
            <ac:spMk id="50" creationId="{C22611CC-D6DF-1070-C2A6-FD976589AD35}"/>
          </ac:spMkLst>
        </pc:spChg>
        <pc:graphicFrameChg chg="mod">
          <ac:chgData name="Susanne Mey" userId="5130d6d2-d7b6-4d72-b127-417351f9dbf9" providerId="ADAL" clId="{70FB80F9-DAF2-42A0-A32A-528067DE676E}" dt="2026-04-22T08:44:43.704" v="1290"/>
          <ac:graphicFrameMkLst>
            <pc:docMk/>
            <pc:sldMk cId="4062220052" sldId="256"/>
            <ac:graphicFrameMk id="4" creationId="{41FFFB5F-E51F-6322-ABE2-6CC16F9A1E70}"/>
          </ac:graphicFrameMkLst>
        </pc:graphicFrameChg>
        <pc:graphicFrameChg chg="mod modGraphic">
          <ac:chgData name="Susanne Mey" userId="5130d6d2-d7b6-4d72-b127-417351f9dbf9" providerId="ADAL" clId="{70FB80F9-DAF2-42A0-A32A-528067DE676E}" dt="2026-04-22T08:47:06.867" v="1304" actId="14734"/>
          <ac:graphicFrameMkLst>
            <pc:docMk/>
            <pc:sldMk cId="4062220052" sldId="256"/>
            <ac:graphicFrameMk id="20" creationId="{320FE90D-C462-D8E4-FB36-EF095B461612}"/>
          </ac:graphicFrameMkLst>
        </pc:graphicFrameChg>
        <pc:graphicFrameChg chg="modGraphic">
          <ac:chgData name="Susanne Mey" userId="5130d6d2-d7b6-4d72-b127-417351f9dbf9" providerId="ADAL" clId="{70FB80F9-DAF2-42A0-A32A-528067DE676E}" dt="2026-04-22T08:46:29.468" v="1302" actId="14734"/>
          <ac:graphicFrameMkLst>
            <pc:docMk/>
            <pc:sldMk cId="4062220052" sldId="256"/>
            <ac:graphicFrameMk id="22" creationId="{F4C23CD3-F3B0-82D4-4672-045717C7BBD4}"/>
          </ac:graphicFrameMkLst>
        </pc:graphicFrameChg>
        <pc:picChg chg="add mod">
          <ac:chgData name="Susanne Mey" userId="5130d6d2-d7b6-4d72-b127-417351f9dbf9" providerId="ADAL" clId="{70FB80F9-DAF2-42A0-A32A-528067DE676E}" dt="2026-04-15T13:16:26.647" v="1073" actId="207"/>
          <ac:picMkLst>
            <pc:docMk/>
            <pc:sldMk cId="4062220052" sldId="256"/>
            <ac:picMk id="5" creationId="{E9D7CDBC-67A7-8852-CD8E-3999C5A887DF}"/>
          </ac:picMkLst>
        </pc:picChg>
        <pc:picChg chg="add mod ord">
          <ac:chgData name="Susanne Mey" userId="5130d6d2-d7b6-4d72-b127-417351f9dbf9" providerId="ADAL" clId="{70FB80F9-DAF2-42A0-A32A-528067DE676E}" dt="2026-04-15T13:19:49.360" v="1097" actId="1076"/>
          <ac:picMkLst>
            <pc:docMk/>
            <pc:sldMk cId="4062220052" sldId="256"/>
            <ac:picMk id="7" creationId="{308B5EEC-DBA3-0AB8-B031-EE6DC8A23A33}"/>
          </ac:picMkLst>
        </pc:picChg>
        <pc:picChg chg="mod">
          <ac:chgData name="Susanne Mey" userId="5130d6d2-d7b6-4d72-b127-417351f9dbf9" providerId="ADAL" clId="{70FB80F9-DAF2-42A0-A32A-528067DE676E}" dt="2026-04-22T08:44:13.195" v="1287" actId="1076"/>
          <ac:picMkLst>
            <pc:docMk/>
            <pc:sldMk cId="4062220052" sldId="256"/>
            <ac:picMk id="14" creationId="{E8B8E6BB-AFA7-A0C0-EFFC-BFC2F9138E4B}"/>
          </ac:picMkLst>
        </pc:picChg>
        <pc:picChg chg="mod">
          <ac:chgData name="Susanne Mey" userId="5130d6d2-d7b6-4d72-b127-417351f9dbf9" providerId="ADAL" clId="{70FB80F9-DAF2-42A0-A32A-528067DE676E}" dt="2026-04-22T08:44:29.283" v="1288" actId="1076"/>
          <ac:picMkLst>
            <pc:docMk/>
            <pc:sldMk cId="4062220052" sldId="256"/>
            <ac:picMk id="16" creationId="{285340B4-CD8B-2967-4286-7ADAE6C30ACA}"/>
          </ac:picMkLst>
        </pc:picChg>
        <pc:picChg chg="mod">
          <ac:chgData name="Susanne Mey" userId="5130d6d2-d7b6-4d72-b127-417351f9dbf9" providerId="ADAL" clId="{70FB80F9-DAF2-42A0-A32A-528067DE676E}" dt="2026-04-22T08:43:28.002" v="1285" actId="1076"/>
          <ac:picMkLst>
            <pc:docMk/>
            <pc:sldMk cId="4062220052" sldId="256"/>
            <ac:picMk id="18" creationId="{534A01E5-E35A-1244-FCAA-7715C9335E78}"/>
          </ac:picMkLst>
        </pc:picChg>
        <pc:picChg chg="add mod">
          <ac:chgData name="Susanne Mey" userId="5130d6d2-d7b6-4d72-b127-417351f9dbf9" providerId="ADAL" clId="{70FB80F9-DAF2-42A0-A32A-528067DE676E}" dt="2026-04-15T13:33:28.309" v="1250" actId="1076"/>
          <ac:picMkLst>
            <pc:docMk/>
            <pc:sldMk cId="4062220052" sldId="256"/>
            <ac:picMk id="47" creationId="{66BAFA07-9107-72B0-39DC-A5D9EF57E366}"/>
          </ac:picMkLst>
        </pc:picChg>
      </pc:sldChg>
      <pc:sldChg chg="addSp delSp modSp add mod">
        <pc:chgData name="Susanne Mey" userId="5130d6d2-d7b6-4d72-b127-417351f9dbf9" providerId="ADAL" clId="{70FB80F9-DAF2-42A0-A32A-528067DE676E}" dt="2026-04-15T13:15:45.584" v="1069" actId="21"/>
        <pc:sldMkLst>
          <pc:docMk/>
          <pc:sldMk cId="1131100320" sldId="257"/>
        </pc:sldMkLst>
        <pc:spChg chg="mod">
          <ac:chgData name="Susanne Mey" userId="5130d6d2-d7b6-4d72-b127-417351f9dbf9" providerId="ADAL" clId="{70FB80F9-DAF2-42A0-A32A-528067DE676E}" dt="2026-04-15T12:53:10.588" v="557" actId="207"/>
          <ac:spMkLst>
            <pc:docMk/>
            <pc:sldMk cId="1131100320" sldId="257"/>
            <ac:spMk id="29" creationId="{09ACBB10-2E9C-80E2-4985-B8698665CDF7}"/>
          </ac:spMkLst>
        </pc:spChg>
        <pc:spChg chg="add del mod">
          <ac:chgData name="Susanne Mey" userId="5130d6d2-d7b6-4d72-b127-417351f9dbf9" providerId="ADAL" clId="{70FB80F9-DAF2-42A0-A32A-528067DE676E}" dt="2026-04-15T12:54:37.799" v="759" actId="207"/>
          <ac:spMkLst>
            <pc:docMk/>
            <pc:sldMk cId="1131100320" sldId="257"/>
            <ac:spMk id="34" creationId="{06EA8E41-8DEA-6C95-6B6C-288A85C0DBB8}"/>
          </ac:spMkLst>
        </pc:spChg>
        <pc:spChg chg="mod">
          <ac:chgData name="Susanne Mey" userId="5130d6d2-d7b6-4d72-b127-417351f9dbf9" providerId="ADAL" clId="{70FB80F9-DAF2-42A0-A32A-528067DE676E}" dt="2026-04-15T12:52:19.391" v="472" actId="207"/>
          <ac:spMkLst>
            <pc:docMk/>
            <pc:sldMk cId="1131100320" sldId="257"/>
            <ac:spMk id="35" creationId="{B9E3FB0A-0B11-E159-F622-354288C6B3DC}"/>
          </ac:spMkLst>
        </pc:spChg>
        <pc:spChg chg="mod">
          <ac:chgData name="Susanne Mey" userId="5130d6d2-d7b6-4d72-b127-417351f9dbf9" providerId="ADAL" clId="{70FB80F9-DAF2-42A0-A32A-528067DE676E}" dt="2026-04-15T12:53:58.936" v="574" actId="207"/>
          <ac:spMkLst>
            <pc:docMk/>
            <pc:sldMk cId="1131100320" sldId="257"/>
            <ac:spMk id="36" creationId="{2CC02D24-3793-A0B9-C47A-A4C2A4E7C3BA}"/>
          </ac:spMkLst>
        </pc:spChg>
        <pc:spChg chg="mod">
          <ac:chgData name="Susanne Mey" userId="5130d6d2-d7b6-4d72-b127-417351f9dbf9" providerId="ADAL" clId="{70FB80F9-DAF2-42A0-A32A-528067DE676E}" dt="2026-04-15T12:52:55.456" v="536" actId="207"/>
          <ac:spMkLst>
            <pc:docMk/>
            <pc:sldMk cId="1131100320" sldId="257"/>
            <ac:spMk id="37" creationId="{CB35778D-6AA4-71CB-9685-82ABAE7EDA36}"/>
          </ac:spMkLst>
        </pc:spChg>
        <pc:graphicFrameChg chg="mod modGraphic">
          <ac:chgData name="Susanne Mey" userId="5130d6d2-d7b6-4d72-b127-417351f9dbf9" providerId="ADAL" clId="{70FB80F9-DAF2-42A0-A32A-528067DE676E}" dt="2026-04-15T12:58:42.944" v="824" actId="20577"/>
          <ac:graphicFrameMkLst>
            <pc:docMk/>
            <pc:sldMk cId="1131100320" sldId="257"/>
            <ac:graphicFrameMk id="20" creationId="{30385311-2995-B0D1-FA92-9E7C6E4DA0C0}"/>
          </ac:graphicFrameMkLst>
        </pc:graphicFrameChg>
        <pc:picChg chg="mod">
          <ac:chgData name="Susanne Mey" userId="5130d6d2-d7b6-4d72-b127-417351f9dbf9" providerId="ADAL" clId="{70FB80F9-DAF2-42A0-A32A-528067DE676E}" dt="2026-04-15T12:46:41.637" v="207" actId="1076"/>
          <ac:picMkLst>
            <pc:docMk/>
            <pc:sldMk cId="1131100320" sldId="257"/>
            <ac:picMk id="12" creationId="{ADCAB7A0-542A-1315-F487-B241BFB79441}"/>
          </ac:picMkLst>
        </pc:picChg>
        <pc:picChg chg="mod">
          <ac:chgData name="Susanne Mey" userId="5130d6d2-d7b6-4d72-b127-417351f9dbf9" providerId="ADAL" clId="{70FB80F9-DAF2-42A0-A32A-528067DE676E}" dt="2026-04-15T13:14:27.567" v="1066" actId="1076"/>
          <ac:picMkLst>
            <pc:docMk/>
            <pc:sldMk cId="1131100320" sldId="257"/>
            <ac:picMk id="14" creationId="{FB70034A-793E-9612-57AA-D477FAFC8A5E}"/>
          </ac:picMkLst>
        </pc:picChg>
        <pc:picChg chg="mod">
          <ac:chgData name="Susanne Mey" userId="5130d6d2-d7b6-4d72-b127-417351f9dbf9" providerId="ADAL" clId="{70FB80F9-DAF2-42A0-A32A-528067DE676E}" dt="2026-04-15T12:46:27.085" v="206" actId="1076"/>
          <ac:picMkLst>
            <pc:docMk/>
            <pc:sldMk cId="1131100320" sldId="257"/>
            <ac:picMk id="16" creationId="{D714FC2E-3CFB-76D1-E73D-F6C225E3B28D}"/>
          </ac:picMkLst>
        </pc:picChg>
        <pc:picChg chg="mod">
          <ac:chgData name="Susanne Mey" userId="5130d6d2-d7b6-4d72-b127-417351f9dbf9" providerId="ADAL" clId="{70FB80F9-DAF2-42A0-A32A-528067DE676E}" dt="2026-04-15T12:46:16.092" v="204" actId="1076"/>
          <ac:picMkLst>
            <pc:docMk/>
            <pc:sldMk cId="1131100320" sldId="257"/>
            <ac:picMk id="18" creationId="{D2607E8E-D2B6-8204-C5A6-7D9C76167B2D}"/>
          </ac:picMkLst>
        </pc:picChg>
      </pc:sldChg>
      <pc:sldChg chg="addSp delSp modSp add mod ord">
        <pc:chgData name="Susanne Mey" userId="5130d6d2-d7b6-4d72-b127-417351f9dbf9" providerId="ADAL" clId="{70FB80F9-DAF2-42A0-A32A-528067DE676E}" dt="2026-04-22T08:48:54.712" v="1309" actId="20577"/>
        <pc:sldMkLst>
          <pc:docMk/>
          <pc:sldMk cId="96144208" sldId="258"/>
        </pc:sldMkLst>
        <pc:graphicFrameChg chg="mod">
          <ac:chgData name="Susanne Mey" userId="5130d6d2-d7b6-4d72-b127-417351f9dbf9" providerId="ADAL" clId="{70FB80F9-DAF2-42A0-A32A-528067DE676E}" dt="2026-04-15T13:44:31.195" v="1277"/>
          <ac:graphicFrameMkLst>
            <pc:docMk/>
            <pc:sldMk cId="96144208" sldId="258"/>
            <ac:graphicFrameMk id="4" creationId="{F9224677-41DE-932D-5047-323C2788BEA8}"/>
          </ac:graphicFrameMkLst>
        </pc:graphicFrameChg>
        <pc:graphicFrameChg chg="mod modGraphic">
          <ac:chgData name="Susanne Mey" userId="5130d6d2-d7b6-4d72-b127-417351f9dbf9" providerId="ADAL" clId="{70FB80F9-DAF2-42A0-A32A-528067DE676E}" dt="2026-04-15T13:06:39.133" v="949" actId="14100"/>
          <ac:graphicFrameMkLst>
            <pc:docMk/>
            <pc:sldMk cId="96144208" sldId="258"/>
            <ac:graphicFrameMk id="20" creationId="{DC6C564D-5D13-5A22-513F-AB4561F5F7D1}"/>
          </ac:graphicFrameMkLst>
        </pc:graphicFrameChg>
        <pc:graphicFrameChg chg="modGraphic">
          <ac:chgData name="Susanne Mey" userId="5130d6d2-d7b6-4d72-b127-417351f9dbf9" providerId="ADAL" clId="{70FB80F9-DAF2-42A0-A32A-528067DE676E}" dt="2026-04-22T08:48:54.712" v="1309" actId="20577"/>
          <ac:graphicFrameMkLst>
            <pc:docMk/>
            <pc:sldMk cId="96144208" sldId="258"/>
            <ac:graphicFrameMk id="21" creationId="{4111CF93-3A51-341A-FF9E-D4A680971943}"/>
          </ac:graphicFrameMkLst>
        </pc:graphicFrameChg>
        <pc:graphicFrameChg chg="mod modGraphic">
          <ac:chgData name="Susanne Mey" userId="5130d6d2-d7b6-4d72-b127-417351f9dbf9" providerId="ADAL" clId="{70FB80F9-DAF2-42A0-A32A-528067DE676E}" dt="2026-04-22T08:48:49.529" v="1308" actId="20577"/>
          <ac:graphicFrameMkLst>
            <pc:docMk/>
            <pc:sldMk cId="96144208" sldId="258"/>
            <ac:graphicFrameMk id="22" creationId="{3CAE322A-09B1-634E-AFE3-C32844653642}"/>
          </ac:graphicFrameMkLst>
        </pc:graphicFrameChg>
        <pc:picChg chg="add mod">
          <ac:chgData name="Susanne Mey" userId="5130d6d2-d7b6-4d72-b127-417351f9dbf9" providerId="ADAL" clId="{70FB80F9-DAF2-42A0-A32A-528067DE676E}" dt="2026-04-15T13:39:49.748" v="1263" actId="1076"/>
          <ac:picMkLst>
            <pc:docMk/>
            <pc:sldMk cId="96144208" sldId="258"/>
            <ac:picMk id="7" creationId="{E9B36773-A26E-217C-E36E-BAC5B9CBBB3B}"/>
          </ac:picMkLst>
        </pc:picChg>
        <pc:picChg chg="add mod">
          <ac:chgData name="Susanne Mey" userId="5130d6d2-d7b6-4d72-b127-417351f9dbf9" providerId="ADAL" clId="{70FB80F9-DAF2-42A0-A32A-528067DE676E}" dt="2026-04-15T13:40:26.286" v="1266" actId="1076"/>
          <ac:picMkLst>
            <pc:docMk/>
            <pc:sldMk cId="96144208" sldId="258"/>
            <ac:picMk id="13" creationId="{66114489-C2BD-9FD9-CCFF-049C01F41385}"/>
          </ac:picMkLst>
        </pc:picChg>
        <pc:picChg chg="add mod">
          <ac:chgData name="Susanne Mey" userId="5130d6d2-d7b6-4d72-b127-417351f9dbf9" providerId="ADAL" clId="{70FB80F9-DAF2-42A0-A32A-528067DE676E}" dt="2026-04-15T13:41:35.548" v="1271" actId="1076"/>
          <ac:picMkLst>
            <pc:docMk/>
            <pc:sldMk cId="96144208" sldId="258"/>
            <ac:picMk id="17" creationId="{31F00D4D-8999-FE10-61CC-F12779963CE6}"/>
          </ac:picMkLst>
        </pc:picChg>
        <pc:picChg chg="add mod">
          <ac:chgData name="Susanne Mey" userId="5130d6d2-d7b6-4d72-b127-417351f9dbf9" providerId="ADAL" clId="{70FB80F9-DAF2-42A0-A32A-528067DE676E}" dt="2026-04-15T13:42:35.258" v="1275" actId="1076"/>
          <ac:picMkLst>
            <pc:docMk/>
            <pc:sldMk cId="96144208" sldId="258"/>
            <ac:picMk id="23" creationId="{3DA9FE12-F3DD-C121-C50A-75A13EE48517}"/>
          </ac:picMkLst>
        </pc:picChg>
        <pc:picChg chg="add mod">
          <ac:chgData name="Susanne Mey" userId="5130d6d2-d7b6-4d72-b127-417351f9dbf9" providerId="ADAL" clId="{70FB80F9-DAF2-42A0-A32A-528067DE676E}" dt="2026-04-15T13:45:03.341" v="1278" actId="1076"/>
          <ac:picMkLst>
            <pc:docMk/>
            <pc:sldMk cId="96144208" sldId="258"/>
            <ac:picMk id="25" creationId="{57022EED-C604-C6C6-7E1E-143104F2486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B45B7B-DAA6-4586-8347-3AF3B8753360}" type="doc">
      <dgm:prSet loTypeId="urn:microsoft.com/office/officeart/2005/8/layout/chevron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de-DE"/>
        </a:p>
      </dgm:t>
    </dgm:pt>
    <dgm:pt modelId="{71B9B526-B473-4BA2-9322-219287173405}">
      <dgm:prSet phldrT="[Text]" phldr="0"/>
      <dgm:spPr>
        <a:solidFill>
          <a:srgbClr val="EAF4F4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93403832-EDE7-43D5-9645-DAC87384B9F1}" type="parTrans" cxnId="{FCE34CD8-AEC4-468F-9BB8-A7A47CE3907C}">
      <dgm:prSet/>
      <dgm:spPr/>
      <dgm:t>
        <a:bodyPr/>
        <a:lstStyle/>
        <a:p>
          <a:endParaRPr lang="de-DE"/>
        </a:p>
      </dgm:t>
    </dgm:pt>
    <dgm:pt modelId="{AA8914B1-3BEB-4571-A57F-A1F8F4B8F7B5}" type="sibTrans" cxnId="{FCE34CD8-AEC4-468F-9BB8-A7A47CE3907C}">
      <dgm:prSet/>
      <dgm:spPr/>
      <dgm:t>
        <a:bodyPr/>
        <a:lstStyle/>
        <a:p>
          <a:endParaRPr lang="de-DE"/>
        </a:p>
      </dgm:t>
    </dgm:pt>
    <dgm:pt modelId="{275A29AE-2AF8-471F-A39B-2839E4B15317}">
      <dgm:prSet phldrT="[Text]" phldr="0"/>
      <dgm:spPr>
        <a:solidFill>
          <a:srgbClr val="E6E0FA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89B09E01-1E54-41A6-91F1-ACBE56F63C54}" type="parTrans" cxnId="{0E6B831E-D739-4147-B438-5CF249737FD6}">
      <dgm:prSet/>
      <dgm:spPr/>
      <dgm:t>
        <a:bodyPr/>
        <a:lstStyle/>
        <a:p>
          <a:endParaRPr lang="de-DE"/>
        </a:p>
      </dgm:t>
    </dgm:pt>
    <dgm:pt modelId="{418122EA-5B78-4C08-A0A3-390908BDB352}" type="sibTrans" cxnId="{0E6B831E-D739-4147-B438-5CF249737FD6}">
      <dgm:prSet/>
      <dgm:spPr/>
      <dgm:t>
        <a:bodyPr/>
        <a:lstStyle/>
        <a:p>
          <a:endParaRPr lang="de-DE"/>
        </a:p>
      </dgm:t>
    </dgm:pt>
    <dgm:pt modelId="{E3EE231A-B21A-417F-8162-4C187A8E2344}">
      <dgm:prSet phldrT="[Text]" phldr="0"/>
      <dgm:spPr>
        <a:solidFill>
          <a:srgbClr val="D7F0DB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C0146B59-02EF-43CE-A9D4-C44B9C69D1A4}" type="parTrans" cxnId="{821D8F0E-3CA0-4F62-85DE-9CC87516B6F9}">
      <dgm:prSet/>
      <dgm:spPr/>
      <dgm:t>
        <a:bodyPr/>
        <a:lstStyle/>
        <a:p>
          <a:endParaRPr lang="de-DE"/>
        </a:p>
      </dgm:t>
    </dgm:pt>
    <dgm:pt modelId="{D7FF82B9-2585-41C8-909C-FFBC829DED93}" type="sibTrans" cxnId="{821D8F0E-3CA0-4F62-85DE-9CC87516B6F9}">
      <dgm:prSet/>
      <dgm:spPr/>
      <dgm:t>
        <a:bodyPr/>
        <a:lstStyle/>
        <a:p>
          <a:endParaRPr lang="de-DE"/>
        </a:p>
      </dgm:t>
    </dgm:pt>
    <dgm:pt modelId="{4A486860-7442-4215-A1B9-8E06ED3FB9F4}">
      <dgm:prSet phldrT="[Text]" phldr="0"/>
      <dgm:spPr>
        <a:solidFill>
          <a:srgbClr val="FFE4CC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F0FD7E20-8F06-41CC-AE3C-2627D4E0C6B4}" type="parTrans" cxnId="{66F86FF5-BF73-4EB8-BC28-67335AAAB02B}">
      <dgm:prSet/>
      <dgm:spPr/>
      <dgm:t>
        <a:bodyPr/>
        <a:lstStyle/>
        <a:p>
          <a:endParaRPr lang="de-DE"/>
        </a:p>
      </dgm:t>
    </dgm:pt>
    <dgm:pt modelId="{97870BEF-ECDD-42A4-81A2-DA251B2DB7BF}" type="sibTrans" cxnId="{66F86FF5-BF73-4EB8-BC28-67335AAAB02B}">
      <dgm:prSet/>
      <dgm:spPr/>
      <dgm:t>
        <a:bodyPr/>
        <a:lstStyle/>
        <a:p>
          <a:endParaRPr lang="de-DE"/>
        </a:p>
      </dgm:t>
    </dgm:pt>
    <dgm:pt modelId="{EB62798E-4E7B-425D-8358-F05C691D5163}">
      <dgm:prSet phldrT="[Text]" phldr="0"/>
      <dgm:spPr>
        <a:solidFill>
          <a:srgbClr val="DCEBFF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7780959E-52C6-42B9-952A-622343CD0CBA}" type="parTrans" cxnId="{FD942094-AC61-47EA-AF29-C2A87E9E2B5A}">
      <dgm:prSet/>
      <dgm:spPr/>
      <dgm:t>
        <a:bodyPr/>
        <a:lstStyle/>
        <a:p>
          <a:endParaRPr lang="de-DE"/>
        </a:p>
      </dgm:t>
    </dgm:pt>
    <dgm:pt modelId="{7DD9BAFA-625F-4499-90EE-475635B75546}" type="sibTrans" cxnId="{FD942094-AC61-47EA-AF29-C2A87E9E2B5A}">
      <dgm:prSet/>
      <dgm:spPr/>
      <dgm:t>
        <a:bodyPr/>
        <a:lstStyle/>
        <a:p>
          <a:endParaRPr lang="de-DE"/>
        </a:p>
      </dgm:t>
    </dgm:pt>
    <dgm:pt modelId="{9F28C135-4494-4F4F-8E26-05780E6A7CF5}" type="pres">
      <dgm:prSet presAssocID="{EBB45B7B-DAA6-4586-8347-3AF3B8753360}" presName="Name0" presStyleCnt="0">
        <dgm:presLayoutVars>
          <dgm:dir/>
          <dgm:animLvl val="lvl"/>
          <dgm:resizeHandles val="exact"/>
        </dgm:presLayoutVars>
      </dgm:prSet>
      <dgm:spPr/>
    </dgm:pt>
    <dgm:pt modelId="{E63354EC-5832-4D03-A983-D9D34760C3BE}" type="pres">
      <dgm:prSet presAssocID="{71B9B526-B473-4BA2-9322-219287173405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DC277557-7CF6-490B-8CE1-D074D7F081C7}" type="pres">
      <dgm:prSet presAssocID="{AA8914B1-3BEB-4571-A57F-A1F8F4B8F7B5}" presName="parTxOnlySpace" presStyleCnt="0"/>
      <dgm:spPr/>
    </dgm:pt>
    <dgm:pt modelId="{F6A65A9F-BDB7-4D06-98B3-E8FA9559B9F5}" type="pres">
      <dgm:prSet presAssocID="{EB62798E-4E7B-425D-8358-F05C691D5163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B051CBF7-C4E2-414E-A488-F22C05A4CDF8}" type="pres">
      <dgm:prSet presAssocID="{7DD9BAFA-625F-4499-90EE-475635B75546}" presName="parTxOnlySpace" presStyleCnt="0"/>
      <dgm:spPr/>
    </dgm:pt>
    <dgm:pt modelId="{31C2E79A-9D86-4E72-9E88-9B796E9C6B59}" type="pres">
      <dgm:prSet presAssocID="{275A29AE-2AF8-471F-A39B-2839E4B15317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42B151D-447E-4596-BE89-1FA9AB3F845B}" type="pres">
      <dgm:prSet presAssocID="{418122EA-5B78-4C08-A0A3-390908BDB352}" presName="parTxOnlySpace" presStyleCnt="0"/>
      <dgm:spPr/>
    </dgm:pt>
    <dgm:pt modelId="{11D435D9-9001-4E06-A5BC-AEFE2EC9AB28}" type="pres">
      <dgm:prSet presAssocID="{4A486860-7442-4215-A1B9-8E06ED3FB9F4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23549713-8AD8-4F33-9E48-A8370E6DEF7B}" type="pres">
      <dgm:prSet presAssocID="{97870BEF-ECDD-42A4-81A2-DA251B2DB7BF}" presName="parTxOnlySpace" presStyleCnt="0"/>
      <dgm:spPr/>
    </dgm:pt>
    <dgm:pt modelId="{B1AB52E3-4146-4B2F-A8C4-8163DCDA7293}" type="pres">
      <dgm:prSet presAssocID="{E3EE231A-B21A-417F-8162-4C187A8E2344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821D8F0E-3CA0-4F62-85DE-9CC87516B6F9}" srcId="{EBB45B7B-DAA6-4586-8347-3AF3B8753360}" destId="{E3EE231A-B21A-417F-8162-4C187A8E2344}" srcOrd="4" destOrd="0" parTransId="{C0146B59-02EF-43CE-A9D4-C44B9C69D1A4}" sibTransId="{D7FF82B9-2585-41C8-909C-FFBC829DED93}"/>
    <dgm:cxn modelId="{0E6B831E-D739-4147-B438-5CF249737FD6}" srcId="{EBB45B7B-DAA6-4586-8347-3AF3B8753360}" destId="{275A29AE-2AF8-471F-A39B-2839E4B15317}" srcOrd="2" destOrd="0" parTransId="{89B09E01-1E54-41A6-91F1-ACBE56F63C54}" sibTransId="{418122EA-5B78-4C08-A0A3-390908BDB352}"/>
    <dgm:cxn modelId="{F3B89541-B452-4658-9FDB-A2096F338EDA}" type="presOf" srcId="{4A486860-7442-4215-A1B9-8E06ED3FB9F4}" destId="{11D435D9-9001-4E06-A5BC-AEFE2EC9AB28}" srcOrd="0" destOrd="0" presId="urn:microsoft.com/office/officeart/2005/8/layout/chevron1"/>
    <dgm:cxn modelId="{C563534E-18AC-477D-B22A-D472B82292CF}" type="presOf" srcId="{EB62798E-4E7B-425D-8358-F05C691D5163}" destId="{F6A65A9F-BDB7-4D06-98B3-E8FA9559B9F5}" srcOrd="0" destOrd="0" presId="urn:microsoft.com/office/officeart/2005/8/layout/chevron1"/>
    <dgm:cxn modelId="{7B161C72-75E7-419B-8793-78E16D2704BB}" type="presOf" srcId="{E3EE231A-B21A-417F-8162-4C187A8E2344}" destId="{B1AB52E3-4146-4B2F-A8C4-8163DCDA7293}" srcOrd="0" destOrd="0" presId="urn:microsoft.com/office/officeart/2005/8/layout/chevron1"/>
    <dgm:cxn modelId="{9E6F8052-270A-4292-BF6E-9EE5F04D8F69}" type="presOf" srcId="{EBB45B7B-DAA6-4586-8347-3AF3B8753360}" destId="{9F28C135-4494-4F4F-8E26-05780E6A7CF5}" srcOrd="0" destOrd="0" presId="urn:microsoft.com/office/officeart/2005/8/layout/chevron1"/>
    <dgm:cxn modelId="{FD942094-AC61-47EA-AF29-C2A87E9E2B5A}" srcId="{EBB45B7B-DAA6-4586-8347-3AF3B8753360}" destId="{EB62798E-4E7B-425D-8358-F05C691D5163}" srcOrd="1" destOrd="0" parTransId="{7780959E-52C6-42B9-952A-622343CD0CBA}" sibTransId="{7DD9BAFA-625F-4499-90EE-475635B75546}"/>
    <dgm:cxn modelId="{F6B989B2-0A5D-48E7-8C07-9DFDFC1B25FE}" type="presOf" srcId="{71B9B526-B473-4BA2-9322-219287173405}" destId="{E63354EC-5832-4D03-A983-D9D34760C3BE}" srcOrd="0" destOrd="0" presId="urn:microsoft.com/office/officeart/2005/8/layout/chevron1"/>
    <dgm:cxn modelId="{A4B87BC9-89AA-4838-91AE-E337A331BAD5}" type="presOf" srcId="{275A29AE-2AF8-471F-A39B-2839E4B15317}" destId="{31C2E79A-9D86-4E72-9E88-9B796E9C6B59}" srcOrd="0" destOrd="0" presId="urn:microsoft.com/office/officeart/2005/8/layout/chevron1"/>
    <dgm:cxn modelId="{FCE34CD8-AEC4-468F-9BB8-A7A47CE3907C}" srcId="{EBB45B7B-DAA6-4586-8347-3AF3B8753360}" destId="{71B9B526-B473-4BA2-9322-219287173405}" srcOrd="0" destOrd="0" parTransId="{93403832-EDE7-43D5-9645-DAC87384B9F1}" sibTransId="{AA8914B1-3BEB-4571-A57F-A1F8F4B8F7B5}"/>
    <dgm:cxn modelId="{66F86FF5-BF73-4EB8-BC28-67335AAAB02B}" srcId="{EBB45B7B-DAA6-4586-8347-3AF3B8753360}" destId="{4A486860-7442-4215-A1B9-8E06ED3FB9F4}" srcOrd="3" destOrd="0" parTransId="{F0FD7E20-8F06-41CC-AE3C-2627D4E0C6B4}" sibTransId="{97870BEF-ECDD-42A4-81A2-DA251B2DB7BF}"/>
    <dgm:cxn modelId="{20DC6A59-162D-40D6-8639-2AF3333B9C5C}" type="presParOf" srcId="{9F28C135-4494-4F4F-8E26-05780E6A7CF5}" destId="{E63354EC-5832-4D03-A983-D9D34760C3BE}" srcOrd="0" destOrd="0" presId="urn:microsoft.com/office/officeart/2005/8/layout/chevron1"/>
    <dgm:cxn modelId="{90E9EE6A-AAD6-4648-9577-EC3F2D955B24}" type="presParOf" srcId="{9F28C135-4494-4F4F-8E26-05780E6A7CF5}" destId="{DC277557-7CF6-490B-8CE1-D074D7F081C7}" srcOrd="1" destOrd="0" presId="urn:microsoft.com/office/officeart/2005/8/layout/chevron1"/>
    <dgm:cxn modelId="{90C4EC7B-B42F-4276-AB51-A883FE9285D8}" type="presParOf" srcId="{9F28C135-4494-4F4F-8E26-05780E6A7CF5}" destId="{F6A65A9F-BDB7-4D06-98B3-E8FA9559B9F5}" srcOrd="2" destOrd="0" presId="urn:microsoft.com/office/officeart/2005/8/layout/chevron1"/>
    <dgm:cxn modelId="{DE832683-876A-45A6-9F55-FC9CD6CBCDC8}" type="presParOf" srcId="{9F28C135-4494-4F4F-8E26-05780E6A7CF5}" destId="{B051CBF7-C4E2-414E-A488-F22C05A4CDF8}" srcOrd="3" destOrd="0" presId="urn:microsoft.com/office/officeart/2005/8/layout/chevron1"/>
    <dgm:cxn modelId="{ACD11122-0330-4260-9042-9AB5C127E39A}" type="presParOf" srcId="{9F28C135-4494-4F4F-8E26-05780E6A7CF5}" destId="{31C2E79A-9D86-4E72-9E88-9B796E9C6B59}" srcOrd="4" destOrd="0" presId="urn:microsoft.com/office/officeart/2005/8/layout/chevron1"/>
    <dgm:cxn modelId="{6BCDA372-C7FF-4072-BC83-2512FD26B1D6}" type="presParOf" srcId="{9F28C135-4494-4F4F-8E26-05780E6A7CF5}" destId="{142B151D-447E-4596-BE89-1FA9AB3F845B}" srcOrd="5" destOrd="0" presId="urn:microsoft.com/office/officeart/2005/8/layout/chevron1"/>
    <dgm:cxn modelId="{988241BF-BD01-4C53-ACFB-BC188B3BBF8C}" type="presParOf" srcId="{9F28C135-4494-4F4F-8E26-05780E6A7CF5}" destId="{11D435D9-9001-4E06-A5BC-AEFE2EC9AB28}" srcOrd="6" destOrd="0" presId="urn:microsoft.com/office/officeart/2005/8/layout/chevron1"/>
    <dgm:cxn modelId="{EC25C23C-3403-43FF-BC9D-9957A32C1915}" type="presParOf" srcId="{9F28C135-4494-4F4F-8E26-05780E6A7CF5}" destId="{23549713-8AD8-4F33-9E48-A8370E6DEF7B}" srcOrd="7" destOrd="0" presId="urn:microsoft.com/office/officeart/2005/8/layout/chevron1"/>
    <dgm:cxn modelId="{45231D96-A3B6-434A-BE5B-A04061DEC925}" type="presParOf" srcId="{9F28C135-4494-4F4F-8E26-05780E6A7CF5}" destId="{B1AB52E3-4146-4B2F-A8C4-8163DCDA7293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B45B7B-DAA6-4586-8347-3AF3B8753360}" type="doc">
      <dgm:prSet loTypeId="urn:microsoft.com/office/officeart/2005/8/layout/chevron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de-DE"/>
        </a:p>
      </dgm:t>
    </dgm:pt>
    <dgm:pt modelId="{71B9B526-B473-4BA2-9322-219287173405}">
      <dgm:prSet phldrT="[Text]" phldr="0"/>
      <dgm:spPr>
        <a:solidFill>
          <a:srgbClr val="EAF4F4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93403832-EDE7-43D5-9645-DAC87384B9F1}" type="parTrans" cxnId="{FCE34CD8-AEC4-468F-9BB8-A7A47CE3907C}">
      <dgm:prSet/>
      <dgm:spPr/>
      <dgm:t>
        <a:bodyPr/>
        <a:lstStyle/>
        <a:p>
          <a:endParaRPr lang="de-DE"/>
        </a:p>
      </dgm:t>
    </dgm:pt>
    <dgm:pt modelId="{AA8914B1-3BEB-4571-A57F-A1F8F4B8F7B5}" type="sibTrans" cxnId="{FCE34CD8-AEC4-468F-9BB8-A7A47CE3907C}">
      <dgm:prSet/>
      <dgm:spPr/>
      <dgm:t>
        <a:bodyPr/>
        <a:lstStyle/>
        <a:p>
          <a:endParaRPr lang="de-DE"/>
        </a:p>
      </dgm:t>
    </dgm:pt>
    <dgm:pt modelId="{275A29AE-2AF8-471F-A39B-2839E4B15317}">
      <dgm:prSet phldrT="[Text]" phldr="0"/>
      <dgm:spPr>
        <a:solidFill>
          <a:srgbClr val="E6E0FA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89B09E01-1E54-41A6-91F1-ACBE56F63C54}" type="parTrans" cxnId="{0E6B831E-D739-4147-B438-5CF249737FD6}">
      <dgm:prSet/>
      <dgm:spPr/>
      <dgm:t>
        <a:bodyPr/>
        <a:lstStyle/>
        <a:p>
          <a:endParaRPr lang="de-DE"/>
        </a:p>
      </dgm:t>
    </dgm:pt>
    <dgm:pt modelId="{418122EA-5B78-4C08-A0A3-390908BDB352}" type="sibTrans" cxnId="{0E6B831E-D739-4147-B438-5CF249737FD6}">
      <dgm:prSet/>
      <dgm:spPr/>
      <dgm:t>
        <a:bodyPr/>
        <a:lstStyle/>
        <a:p>
          <a:endParaRPr lang="de-DE"/>
        </a:p>
      </dgm:t>
    </dgm:pt>
    <dgm:pt modelId="{E3EE231A-B21A-417F-8162-4C187A8E2344}">
      <dgm:prSet phldrT="[Text]" phldr="0"/>
      <dgm:spPr>
        <a:solidFill>
          <a:srgbClr val="D7F0DB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C0146B59-02EF-43CE-A9D4-C44B9C69D1A4}" type="parTrans" cxnId="{821D8F0E-3CA0-4F62-85DE-9CC87516B6F9}">
      <dgm:prSet/>
      <dgm:spPr/>
      <dgm:t>
        <a:bodyPr/>
        <a:lstStyle/>
        <a:p>
          <a:endParaRPr lang="de-DE"/>
        </a:p>
      </dgm:t>
    </dgm:pt>
    <dgm:pt modelId="{D7FF82B9-2585-41C8-909C-FFBC829DED93}" type="sibTrans" cxnId="{821D8F0E-3CA0-4F62-85DE-9CC87516B6F9}">
      <dgm:prSet/>
      <dgm:spPr/>
      <dgm:t>
        <a:bodyPr/>
        <a:lstStyle/>
        <a:p>
          <a:endParaRPr lang="de-DE"/>
        </a:p>
      </dgm:t>
    </dgm:pt>
    <dgm:pt modelId="{4A486860-7442-4215-A1B9-8E06ED3FB9F4}">
      <dgm:prSet phldrT="[Text]" phldr="0"/>
      <dgm:spPr>
        <a:solidFill>
          <a:srgbClr val="FFE4CC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F0FD7E20-8F06-41CC-AE3C-2627D4E0C6B4}" type="parTrans" cxnId="{66F86FF5-BF73-4EB8-BC28-67335AAAB02B}">
      <dgm:prSet/>
      <dgm:spPr/>
      <dgm:t>
        <a:bodyPr/>
        <a:lstStyle/>
        <a:p>
          <a:endParaRPr lang="de-DE"/>
        </a:p>
      </dgm:t>
    </dgm:pt>
    <dgm:pt modelId="{97870BEF-ECDD-42A4-81A2-DA251B2DB7BF}" type="sibTrans" cxnId="{66F86FF5-BF73-4EB8-BC28-67335AAAB02B}">
      <dgm:prSet/>
      <dgm:spPr/>
      <dgm:t>
        <a:bodyPr/>
        <a:lstStyle/>
        <a:p>
          <a:endParaRPr lang="de-DE"/>
        </a:p>
      </dgm:t>
    </dgm:pt>
    <dgm:pt modelId="{EB62798E-4E7B-425D-8358-F05C691D5163}">
      <dgm:prSet phldrT="[Text]" phldr="0"/>
      <dgm:spPr>
        <a:solidFill>
          <a:srgbClr val="DCEBFF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7780959E-52C6-42B9-952A-622343CD0CBA}" type="parTrans" cxnId="{FD942094-AC61-47EA-AF29-C2A87E9E2B5A}">
      <dgm:prSet/>
      <dgm:spPr/>
      <dgm:t>
        <a:bodyPr/>
        <a:lstStyle/>
        <a:p>
          <a:endParaRPr lang="de-DE"/>
        </a:p>
      </dgm:t>
    </dgm:pt>
    <dgm:pt modelId="{7DD9BAFA-625F-4499-90EE-475635B75546}" type="sibTrans" cxnId="{FD942094-AC61-47EA-AF29-C2A87E9E2B5A}">
      <dgm:prSet/>
      <dgm:spPr/>
      <dgm:t>
        <a:bodyPr/>
        <a:lstStyle/>
        <a:p>
          <a:endParaRPr lang="de-DE"/>
        </a:p>
      </dgm:t>
    </dgm:pt>
    <dgm:pt modelId="{9F28C135-4494-4F4F-8E26-05780E6A7CF5}" type="pres">
      <dgm:prSet presAssocID="{EBB45B7B-DAA6-4586-8347-3AF3B8753360}" presName="Name0" presStyleCnt="0">
        <dgm:presLayoutVars>
          <dgm:dir/>
          <dgm:animLvl val="lvl"/>
          <dgm:resizeHandles val="exact"/>
        </dgm:presLayoutVars>
      </dgm:prSet>
      <dgm:spPr/>
    </dgm:pt>
    <dgm:pt modelId="{E63354EC-5832-4D03-A983-D9D34760C3BE}" type="pres">
      <dgm:prSet presAssocID="{71B9B526-B473-4BA2-9322-219287173405}" presName="parTxOnly" presStyleLbl="node1" presStyleIdx="0" presStyleCnt="5" custLinFactNeighborX="52559" custLinFactNeighborY="66">
        <dgm:presLayoutVars>
          <dgm:chMax val="0"/>
          <dgm:chPref val="0"/>
          <dgm:bulletEnabled val="1"/>
        </dgm:presLayoutVars>
      </dgm:prSet>
      <dgm:spPr/>
    </dgm:pt>
    <dgm:pt modelId="{DC277557-7CF6-490B-8CE1-D074D7F081C7}" type="pres">
      <dgm:prSet presAssocID="{AA8914B1-3BEB-4571-A57F-A1F8F4B8F7B5}" presName="parTxOnlySpace" presStyleCnt="0"/>
      <dgm:spPr/>
    </dgm:pt>
    <dgm:pt modelId="{F6A65A9F-BDB7-4D06-98B3-E8FA9559B9F5}" type="pres">
      <dgm:prSet presAssocID="{EB62798E-4E7B-425D-8358-F05C691D5163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B051CBF7-C4E2-414E-A488-F22C05A4CDF8}" type="pres">
      <dgm:prSet presAssocID="{7DD9BAFA-625F-4499-90EE-475635B75546}" presName="parTxOnlySpace" presStyleCnt="0"/>
      <dgm:spPr/>
    </dgm:pt>
    <dgm:pt modelId="{31C2E79A-9D86-4E72-9E88-9B796E9C6B59}" type="pres">
      <dgm:prSet presAssocID="{275A29AE-2AF8-471F-A39B-2839E4B15317}" presName="parTxOnly" presStyleLbl="node1" presStyleIdx="2" presStyleCnt="5" custLinFactNeighborX="-57283" custLinFactNeighborY="606">
        <dgm:presLayoutVars>
          <dgm:chMax val="0"/>
          <dgm:chPref val="0"/>
          <dgm:bulletEnabled val="1"/>
        </dgm:presLayoutVars>
      </dgm:prSet>
      <dgm:spPr/>
    </dgm:pt>
    <dgm:pt modelId="{142B151D-447E-4596-BE89-1FA9AB3F845B}" type="pres">
      <dgm:prSet presAssocID="{418122EA-5B78-4C08-A0A3-390908BDB352}" presName="parTxOnlySpace" presStyleCnt="0"/>
      <dgm:spPr/>
    </dgm:pt>
    <dgm:pt modelId="{11D435D9-9001-4E06-A5BC-AEFE2EC9AB28}" type="pres">
      <dgm:prSet presAssocID="{4A486860-7442-4215-A1B9-8E06ED3FB9F4}" presName="parTxOnly" presStyleLbl="node1" presStyleIdx="3" presStyleCnt="5" custLinFactX="-1584" custLinFactNeighborX="-100000" custLinFactNeighborY="0">
        <dgm:presLayoutVars>
          <dgm:chMax val="0"/>
          <dgm:chPref val="0"/>
          <dgm:bulletEnabled val="1"/>
        </dgm:presLayoutVars>
      </dgm:prSet>
      <dgm:spPr/>
    </dgm:pt>
    <dgm:pt modelId="{23549713-8AD8-4F33-9E48-A8370E6DEF7B}" type="pres">
      <dgm:prSet presAssocID="{97870BEF-ECDD-42A4-81A2-DA251B2DB7BF}" presName="parTxOnlySpace" presStyleCnt="0"/>
      <dgm:spPr/>
    </dgm:pt>
    <dgm:pt modelId="{B1AB52E3-4146-4B2F-A8C4-8163DCDA7293}" type="pres">
      <dgm:prSet presAssocID="{E3EE231A-B21A-417F-8162-4C187A8E2344}" presName="parTxOnly" presStyleLbl="node1" presStyleIdx="4" presStyleCnt="5" custLinFactX="-7287" custLinFactNeighborX="-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821D8F0E-3CA0-4F62-85DE-9CC87516B6F9}" srcId="{EBB45B7B-DAA6-4586-8347-3AF3B8753360}" destId="{E3EE231A-B21A-417F-8162-4C187A8E2344}" srcOrd="4" destOrd="0" parTransId="{C0146B59-02EF-43CE-A9D4-C44B9C69D1A4}" sibTransId="{D7FF82B9-2585-41C8-909C-FFBC829DED93}"/>
    <dgm:cxn modelId="{0E6B831E-D739-4147-B438-5CF249737FD6}" srcId="{EBB45B7B-DAA6-4586-8347-3AF3B8753360}" destId="{275A29AE-2AF8-471F-A39B-2839E4B15317}" srcOrd="2" destOrd="0" parTransId="{89B09E01-1E54-41A6-91F1-ACBE56F63C54}" sibTransId="{418122EA-5B78-4C08-A0A3-390908BDB352}"/>
    <dgm:cxn modelId="{F3B89541-B452-4658-9FDB-A2096F338EDA}" type="presOf" srcId="{4A486860-7442-4215-A1B9-8E06ED3FB9F4}" destId="{11D435D9-9001-4E06-A5BC-AEFE2EC9AB28}" srcOrd="0" destOrd="0" presId="urn:microsoft.com/office/officeart/2005/8/layout/chevron1"/>
    <dgm:cxn modelId="{C563534E-18AC-477D-B22A-D472B82292CF}" type="presOf" srcId="{EB62798E-4E7B-425D-8358-F05C691D5163}" destId="{F6A65A9F-BDB7-4D06-98B3-E8FA9559B9F5}" srcOrd="0" destOrd="0" presId="urn:microsoft.com/office/officeart/2005/8/layout/chevron1"/>
    <dgm:cxn modelId="{7B161C72-75E7-419B-8793-78E16D2704BB}" type="presOf" srcId="{E3EE231A-B21A-417F-8162-4C187A8E2344}" destId="{B1AB52E3-4146-4B2F-A8C4-8163DCDA7293}" srcOrd="0" destOrd="0" presId="urn:microsoft.com/office/officeart/2005/8/layout/chevron1"/>
    <dgm:cxn modelId="{9E6F8052-270A-4292-BF6E-9EE5F04D8F69}" type="presOf" srcId="{EBB45B7B-DAA6-4586-8347-3AF3B8753360}" destId="{9F28C135-4494-4F4F-8E26-05780E6A7CF5}" srcOrd="0" destOrd="0" presId="urn:microsoft.com/office/officeart/2005/8/layout/chevron1"/>
    <dgm:cxn modelId="{FD942094-AC61-47EA-AF29-C2A87E9E2B5A}" srcId="{EBB45B7B-DAA6-4586-8347-3AF3B8753360}" destId="{EB62798E-4E7B-425D-8358-F05C691D5163}" srcOrd="1" destOrd="0" parTransId="{7780959E-52C6-42B9-952A-622343CD0CBA}" sibTransId="{7DD9BAFA-625F-4499-90EE-475635B75546}"/>
    <dgm:cxn modelId="{F6B989B2-0A5D-48E7-8C07-9DFDFC1B25FE}" type="presOf" srcId="{71B9B526-B473-4BA2-9322-219287173405}" destId="{E63354EC-5832-4D03-A983-D9D34760C3BE}" srcOrd="0" destOrd="0" presId="urn:microsoft.com/office/officeart/2005/8/layout/chevron1"/>
    <dgm:cxn modelId="{A4B87BC9-89AA-4838-91AE-E337A331BAD5}" type="presOf" srcId="{275A29AE-2AF8-471F-A39B-2839E4B15317}" destId="{31C2E79A-9D86-4E72-9E88-9B796E9C6B59}" srcOrd="0" destOrd="0" presId="urn:microsoft.com/office/officeart/2005/8/layout/chevron1"/>
    <dgm:cxn modelId="{FCE34CD8-AEC4-468F-9BB8-A7A47CE3907C}" srcId="{EBB45B7B-DAA6-4586-8347-3AF3B8753360}" destId="{71B9B526-B473-4BA2-9322-219287173405}" srcOrd="0" destOrd="0" parTransId="{93403832-EDE7-43D5-9645-DAC87384B9F1}" sibTransId="{AA8914B1-3BEB-4571-A57F-A1F8F4B8F7B5}"/>
    <dgm:cxn modelId="{66F86FF5-BF73-4EB8-BC28-67335AAAB02B}" srcId="{EBB45B7B-DAA6-4586-8347-3AF3B8753360}" destId="{4A486860-7442-4215-A1B9-8E06ED3FB9F4}" srcOrd="3" destOrd="0" parTransId="{F0FD7E20-8F06-41CC-AE3C-2627D4E0C6B4}" sibTransId="{97870BEF-ECDD-42A4-81A2-DA251B2DB7BF}"/>
    <dgm:cxn modelId="{20DC6A59-162D-40D6-8639-2AF3333B9C5C}" type="presParOf" srcId="{9F28C135-4494-4F4F-8E26-05780E6A7CF5}" destId="{E63354EC-5832-4D03-A983-D9D34760C3BE}" srcOrd="0" destOrd="0" presId="urn:microsoft.com/office/officeart/2005/8/layout/chevron1"/>
    <dgm:cxn modelId="{90E9EE6A-AAD6-4648-9577-EC3F2D955B24}" type="presParOf" srcId="{9F28C135-4494-4F4F-8E26-05780E6A7CF5}" destId="{DC277557-7CF6-490B-8CE1-D074D7F081C7}" srcOrd="1" destOrd="0" presId="urn:microsoft.com/office/officeart/2005/8/layout/chevron1"/>
    <dgm:cxn modelId="{90C4EC7B-B42F-4276-AB51-A883FE9285D8}" type="presParOf" srcId="{9F28C135-4494-4F4F-8E26-05780E6A7CF5}" destId="{F6A65A9F-BDB7-4D06-98B3-E8FA9559B9F5}" srcOrd="2" destOrd="0" presId="urn:microsoft.com/office/officeart/2005/8/layout/chevron1"/>
    <dgm:cxn modelId="{DE832683-876A-45A6-9F55-FC9CD6CBCDC8}" type="presParOf" srcId="{9F28C135-4494-4F4F-8E26-05780E6A7CF5}" destId="{B051CBF7-C4E2-414E-A488-F22C05A4CDF8}" srcOrd="3" destOrd="0" presId="urn:microsoft.com/office/officeart/2005/8/layout/chevron1"/>
    <dgm:cxn modelId="{ACD11122-0330-4260-9042-9AB5C127E39A}" type="presParOf" srcId="{9F28C135-4494-4F4F-8E26-05780E6A7CF5}" destId="{31C2E79A-9D86-4E72-9E88-9B796E9C6B59}" srcOrd="4" destOrd="0" presId="urn:microsoft.com/office/officeart/2005/8/layout/chevron1"/>
    <dgm:cxn modelId="{6BCDA372-C7FF-4072-BC83-2512FD26B1D6}" type="presParOf" srcId="{9F28C135-4494-4F4F-8E26-05780E6A7CF5}" destId="{142B151D-447E-4596-BE89-1FA9AB3F845B}" srcOrd="5" destOrd="0" presId="urn:microsoft.com/office/officeart/2005/8/layout/chevron1"/>
    <dgm:cxn modelId="{988241BF-BD01-4C53-ACFB-BC188B3BBF8C}" type="presParOf" srcId="{9F28C135-4494-4F4F-8E26-05780E6A7CF5}" destId="{11D435D9-9001-4E06-A5BC-AEFE2EC9AB28}" srcOrd="6" destOrd="0" presId="urn:microsoft.com/office/officeart/2005/8/layout/chevron1"/>
    <dgm:cxn modelId="{EC25C23C-3403-43FF-BC9D-9957A32C1915}" type="presParOf" srcId="{9F28C135-4494-4F4F-8E26-05780E6A7CF5}" destId="{23549713-8AD8-4F33-9E48-A8370E6DEF7B}" srcOrd="7" destOrd="0" presId="urn:microsoft.com/office/officeart/2005/8/layout/chevron1"/>
    <dgm:cxn modelId="{45231D96-A3B6-434A-BE5B-A04061DEC925}" type="presParOf" srcId="{9F28C135-4494-4F4F-8E26-05780E6A7CF5}" destId="{B1AB52E3-4146-4B2F-A8C4-8163DCDA7293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B45B7B-DAA6-4586-8347-3AF3B8753360}" type="doc">
      <dgm:prSet loTypeId="urn:microsoft.com/office/officeart/2005/8/layout/chevron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de-DE"/>
        </a:p>
      </dgm:t>
    </dgm:pt>
    <dgm:pt modelId="{71B9B526-B473-4BA2-9322-219287173405}">
      <dgm:prSet phldrT="[Text]" phldr="0"/>
      <dgm:spPr>
        <a:solidFill>
          <a:srgbClr val="EAF4F4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93403832-EDE7-43D5-9645-DAC87384B9F1}" type="parTrans" cxnId="{FCE34CD8-AEC4-468F-9BB8-A7A47CE3907C}">
      <dgm:prSet/>
      <dgm:spPr/>
      <dgm:t>
        <a:bodyPr/>
        <a:lstStyle/>
        <a:p>
          <a:endParaRPr lang="de-DE"/>
        </a:p>
      </dgm:t>
    </dgm:pt>
    <dgm:pt modelId="{AA8914B1-3BEB-4571-A57F-A1F8F4B8F7B5}" type="sibTrans" cxnId="{FCE34CD8-AEC4-468F-9BB8-A7A47CE3907C}">
      <dgm:prSet/>
      <dgm:spPr/>
      <dgm:t>
        <a:bodyPr/>
        <a:lstStyle/>
        <a:p>
          <a:endParaRPr lang="de-DE"/>
        </a:p>
      </dgm:t>
    </dgm:pt>
    <dgm:pt modelId="{275A29AE-2AF8-471F-A39B-2839E4B15317}">
      <dgm:prSet phldrT="[Text]" phldr="0"/>
      <dgm:spPr>
        <a:solidFill>
          <a:srgbClr val="E6E0FA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89B09E01-1E54-41A6-91F1-ACBE56F63C54}" type="parTrans" cxnId="{0E6B831E-D739-4147-B438-5CF249737FD6}">
      <dgm:prSet/>
      <dgm:spPr/>
      <dgm:t>
        <a:bodyPr/>
        <a:lstStyle/>
        <a:p>
          <a:endParaRPr lang="de-DE"/>
        </a:p>
      </dgm:t>
    </dgm:pt>
    <dgm:pt modelId="{418122EA-5B78-4C08-A0A3-390908BDB352}" type="sibTrans" cxnId="{0E6B831E-D739-4147-B438-5CF249737FD6}">
      <dgm:prSet/>
      <dgm:spPr/>
      <dgm:t>
        <a:bodyPr/>
        <a:lstStyle/>
        <a:p>
          <a:endParaRPr lang="de-DE"/>
        </a:p>
      </dgm:t>
    </dgm:pt>
    <dgm:pt modelId="{E3EE231A-B21A-417F-8162-4C187A8E2344}">
      <dgm:prSet phldrT="[Text]" phldr="0"/>
      <dgm:spPr>
        <a:solidFill>
          <a:srgbClr val="D7F0DB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C0146B59-02EF-43CE-A9D4-C44B9C69D1A4}" type="parTrans" cxnId="{821D8F0E-3CA0-4F62-85DE-9CC87516B6F9}">
      <dgm:prSet/>
      <dgm:spPr/>
      <dgm:t>
        <a:bodyPr/>
        <a:lstStyle/>
        <a:p>
          <a:endParaRPr lang="de-DE"/>
        </a:p>
      </dgm:t>
    </dgm:pt>
    <dgm:pt modelId="{D7FF82B9-2585-41C8-909C-FFBC829DED93}" type="sibTrans" cxnId="{821D8F0E-3CA0-4F62-85DE-9CC87516B6F9}">
      <dgm:prSet/>
      <dgm:spPr/>
      <dgm:t>
        <a:bodyPr/>
        <a:lstStyle/>
        <a:p>
          <a:endParaRPr lang="de-DE"/>
        </a:p>
      </dgm:t>
    </dgm:pt>
    <dgm:pt modelId="{4A486860-7442-4215-A1B9-8E06ED3FB9F4}">
      <dgm:prSet phldrT="[Text]" phldr="0"/>
      <dgm:spPr>
        <a:solidFill>
          <a:srgbClr val="FFE4CC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F0FD7E20-8F06-41CC-AE3C-2627D4E0C6B4}" type="parTrans" cxnId="{66F86FF5-BF73-4EB8-BC28-67335AAAB02B}">
      <dgm:prSet/>
      <dgm:spPr/>
      <dgm:t>
        <a:bodyPr/>
        <a:lstStyle/>
        <a:p>
          <a:endParaRPr lang="de-DE"/>
        </a:p>
      </dgm:t>
    </dgm:pt>
    <dgm:pt modelId="{97870BEF-ECDD-42A4-81A2-DA251B2DB7BF}" type="sibTrans" cxnId="{66F86FF5-BF73-4EB8-BC28-67335AAAB02B}">
      <dgm:prSet/>
      <dgm:spPr/>
      <dgm:t>
        <a:bodyPr/>
        <a:lstStyle/>
        <a:p>
          <a:endParaRPr lang="de-DE"/>
        </a:p>
      </dgm:t>
    </dgm:pt>
    <dgm:pt modelId="{EB62798E-4E7B-425D-8358-F05C691D5163}">
      <dgm:prSet phldrT="[Text]" phldr="0"/>
      <dgm:spPr>
        <a:solidFill>
          <a:srgbClr val="DCEBFF"/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7780959E-52C6-42B9-952A-622343CD0CBA}" type="parTrans" cxnId="{FD942094-AC61-47EA-AF29-C2A87E9E2B5A}">
      <dgm:prSet/>
      <dgm:spPr/>
      <dgm:t>
        <a:bodyPr/>
        <a:lstStyle/>
        <a:p>
          <a:endParaRPr lang="de-DE"/>
        </a:p>
      </dgm:t>
    </dgm:pt>
    <dgm:pt modelId="{7DD9BAFA-625F-4499-90EE-475635B75546}" type="sibTrans" cxnId="{FD942094-AC61-47EA-AF29-C2A87E9E2B5A}">
      <dgm:prSet/>
      <dgm:spPr/>
      <dgm:t>
        <a:bodyPr/>
        <a:lstStyle/>
        <a:p>
          <a:endParaRPr lang="de-DE"/>
        </a:p>
      </dgm:t>
    </dgm:pt>
    <dgm:pt modelId="{9F28C135-4494-4F4F-8E26-05780E6A7CF5}" type="pres">
      <dgm:prSet presAssocID="{EBB45B7B-DAA6-4586-8347-3AF3B8753360}" presName="Name0" presStyleCnt="0">
        <dgm:presLayoutVars>
          <dgm:dir/>
          <dgm:animLvl val="lvl"/>
          <dgm:resizeHandles val="exact"/>
        </dgm:presLayoutVars>
      </dgm:prSet>
      <dgm:spPr/>
    </dgm:pt>
    <dgm:pt modelId="{E63354EC-5832-4D03-A983-D9D34760C3BE}" type="pres">
      <dgm:prSet presAssocID="{71B9B526-B473-4BA2-9322-219287173405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DC277557-7CF6-490B-8CE1-D074D7F081C7}" type="pres">
      <dgm:prSet presAssocID="{AA8914B1-3BEB-4571-A57F-A1F8F4B8F7B5}" presName="parTxOnlySpace" presStyleCnt="0"/>
      <dgm:spPr/>
    </dgm:pt>
    <dgm:pt modelId="{F6A65A9F-BDB7-4D06-98B3-E8FA9559B9F5}" type="pres">
      <dgm:prSet presAssocID="{EB62798E-4E7B-425D-8358-F05C691D5163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B051CBF7-C4E2-414E-A488-F22C05A4CDF8}" type="pres">
      <dgm:prSet presAssocID="{7DD9BAFA-625F-4499-90EE-475635B75546}" presName="parTxOnlySpace" presStyleCnt="0"/>
      <dgm:spPr/>
    </dgm:pt>
    <dgm:pt modelId="{31C2E79A-9D86-4E72-9E88-9B796E9C6B59}" type="pres">
      <dgm:prSet presAssocID="{275A29AE-2AF8-471F-A39B-2839E4B15317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42B151D-447E-4596-BE89-1FA9AB3F845B}" type="pres">
      <dgm:prSet presAssocID="{418122EA-5B78-4C08-A0A3-390908BDB352}" presName="parTxOnlySpace" presStyleCnt="0"/>
      <dgm:spPr/>
    </dgm:pt>
    <dgm:pt modelId="{11D435D9-9001-4E06-A5BC-AEFE2EC9AB28}" type="pres">
      <dgm:prSet presAssocID="{4A486860-7442-4215-A1B9-8E06ED3FB9F4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23549713-8AD8-4F33-9E48-A8370E6DEF7B}" type="pres">
      <dgm:prSet presAssocID="{97870BEF-ECDD-42A4-81A2-DA251B2DB7BF}" presName="parTxOnlySpace" presStyleCnt="0"/>
      <dgm:spPr/>
    </dgm:pt>
    <dgm:pt modelId="{B1AB52E3-4146-4B2F-A8C4-8163DCDA7293}" type="pres">
      <dgm:prSet presAssocID="{E3EE231A-B21A-417F-8162-4C187A8E2344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821D8F0E-3CA0-4F62-85DE-9CC87516B6F9}" srcId="{EBB45B7B-DAA6-4586-8347-3AF3B8753360}" destId="{E3EE231A-B21A-417F-8162-4C187A8E2344}" srcOrd="4" destOrd="0" parTransId="{C0146B59-02EF-43CE-A9D4-C44B9C69D1A4}" sibTransId="{D7FF82B9-2585-41C8-909C-FFBC829DED93}"/>
    <dgm:cxn modelId="{0E6B831E-D739-4147-B438-5CF249737FD6}" srcId="{EBB45B7B-DAA6-4586-8347-3AF3B8753360}" destId="{275A29AE-2AF8-471F-A39B-2839E4B15317}" srcOrd="2" destOrd="0" parTransId="{89B09E01-1E54-41A6-91F1-ACBE56F63C54}" sibTransId="{418122EA-5B78-4C08-A0A3-390908BDB352}"/>
    <dgm:cxn modelId="{F3B89541-B452-4658-9FDB-A2096F338EDA}" type="presOf" srcId="{4A486860-7442-4215-A1B9-8E06ED3FB9F4}" destId="{11D435D9-9001-4E06-A5BC-AEFE2EC9AB28}" srcOrd="0" destOrd="0" presId="urn:microsoft.com/office/officeart/2005/8/layout/chevron1"/>
    <dgm:cxn modelId="{C563534E-18AC-477D-B22A-D472B82292CF}" type="presOf" srcId="{EB62798E-4E7B-425D-8358-F05C691D5163}" destId="{F6A65A9F-BDB7-4D06-98B3-E8FA9559B9F5}" srcOrd="0" destOrd="0" presId="urn:microsoft.com/office/officeart/2005/8/layout/chevron1"/>
    <dgm:cxn modelId="{7B161C72-75E7-419B-8793-78E16D2704BB}" type="presOf" srcId="{E3EE231A-B21A-417F-8162-4C187A8E2344}" destId="{B1AB52E3-4146-4B2F-A8C4-8163DCDA7293}" srcOrd="0" destOrd="0" presId="urn:microsoft.com/office/officeart/2005/8/layout/chevron1"/>
    <dgm:cxn modelId="{9E6F8052-270A-4292-BF6E-9EE5F04D8F69}" type="presOf" srcId="{EBB45B7B-DAA6-4586-8347-3AF3B8753360}" destId="{9F28C135-4494-4F4F-8E26-05780E6A7CF5}" srcOrd="0" destOrd="0" presId="urn:microsoft.com/office/officeart/2005/8/layout/chevron1"/>
    <dgm:cxn modelId="{FD942094-AC61-47EA-AF29-C2A87E9E2B5A}" srcId="{EBB45B7B-DAA6-4586-8347-3AF3B8753360}" destId="{EB62798E-4E7B-425D-8358-F05C691D5163}" srcOrd="1" destOrd="0" parTransId="{7780959E-52C6-42B9-952A-622343CD0CBA}" sibTransId="{7DD9BAFA-625F-4499-90EE-475635B75546}"/>
    <dgm:cxn modelId="{F6B989B2-0A5D-48E7-8C07-9DFDFC1B25FE}" type="presOf" srcId="{71B9B526-B473-4BA2-9322-219287173405}" destId="{E63354EC-5832-4D03-A983-D9D34760C3BE}" srcOrd="0" destOrd="0" presId="urn:microsoft.com/office/officeart/2005/8/layout/chevron1"/>
    <dgm:cxn modelId="{A4B87BC9-89AA-4838-91AE-E337A331BAD5}" type="presOf" srcId="{275A29AE-2AF8-471F-A39B-2839E4B15317}" destId="{31C2E79A-9D86-4E72-9E88-9B796E9C6B59}" srcOrd="0" destOrd="0" presId="urn:microsoft.com/office/officeart/2005/8/layout/chevron1"/>
    <dgm:cxn modelId="{FCE34CD8-AEC4-468F-9BB8-A7A47CE3907C}" srcId="{EBB45B7B-DAA6-4586-8347-3AF3B8753360}" destId="{71B9B526-B473-4BA2-9322-219287173405}" srcOrd="0" destOrd="0" parTransId="{93403832-EDE7-43D5-9645-DAC87384B9F1}" sibTransId="{AA8914B1-3BEB-4571-A57F-A1F8F4B8F7B5}"/>
    <dgm:cxn modelId="{66F86FF5-BF73-4EB8-BC28-67335AAAB02B}" srcId="{EBB45B7B-DAA6-4586-8347-3AF3B8753360}" destId="{4A486860-7442-4215-A1B9-8E06ED3FB9F4}" srcOrd="3" destOrd="0" parTransId="{F0FD7E20-8F06-41CC-AE3C-2627D4E0C6B4}" sibTransId="{97870BEF-ECDD-42A4-81A2-DA251B2DB7BF}"/>
    <dgm:cxn modelId="{20DC6A59-162D-40D6-8639-2AF3333B9C5C}" type="presParOf" srcId="{9F28C135-4494-4F4F-8E26-05780E6A7CF5}" destId="{E63354EC-5832-4D03-A983-D9D34760C3BE}" srcOrd="0" destOrd="0" presId="urn:microsoft.com/office/officeart/2005/8/layout/chevron1"/>
    <dgm:cxn modelId="{90E9EE6A-AAD6-4648-9577-EC3F2D955B24}" type="presParOf" srcId="{9F28C135-4494-4F4F-8E26-05780E6A7CF5}" destId="{DC277557-7CF6-490B-8CE1-D074D7F081C7}" srcOrd="1" destOrd="0" presId="urn:microsoft.com/office/officeart/2005/8/layout/chevron1"/>
    <dgm:cxn modelId="{90C4EC7B-B42F-4276-AB51-A883FE9285D8}" type="presParOf" srcId="{9F28C135-4494-4F4F-8E26-05780E6A7CF5}" destId="{F6A65A9F-BDB7-4D06-98B3-E8FA9559B9F5}" srcOrd="2" destOrd="0" presId="urn:microsoft.com/office/officeart/2005/8/layout/chevron1"/>
    <dgm:cxn modelId="{DE832683-876A-45A6-9F55-FC9CD6CBCDC8}" type="presParOf" srcId="{9F28C135-4494-4F4F-8E26-05780E6A7CF5}" destId="{B051CBF7-C4E2-414E-A488-F22C05A4CDF8}" srcOrd="3" destOrd="0" presId="urn:microsoft.com/office/officeart/2005/8/layout/chevron1"/>
    <dgm:cxn modelId="{ACD11122-0330-4260-9042-9AB5C127E39A}" type="presParOf" srcId="{9F28C135-4494-4F4F-8E26-05780E6A7CF5}" destId="{31C2E79A-9D86-4E72-9E88-9B796E9C6B59}" srcOrd="4" destOrd="0" presId="urn:microsoft.com/office/officeart/2005/8/layout/chevron1"/>
    <dgm:cxn modelId="{6BCDA372-C7FF-4072-BC83-2512FD26B1D6}" type="presParOf" srcId="{9F28C135-4494-4F4F-8E26-05780E6A7CF5}" destId="{142B151D-447E-4596-BE89-1FA9AB3F845B}" srcOrd="5" destOrd="0" presId="urn:microsoft.com/office/officeart/2005/8/layout/chevron1"/>
    <dgm:cxn modelId="{988241BF-BD01-4C53-ACFB-BC188B3BBF8C}" type="presParOf" srcId="{9F28C135-4494-4F4F-8E26-05780E6A7CF5}" destId="{11D435D9-9001-4E06-A5BC-AEFE2EC9AB28}" srcOrd="6" destOrd="0" presId="urn:microsoft.com/office/officeart/2005/8/layout/chevron1"/>
    <dgm:cxn modelId="{EC25C23C-3403-43FF-BC9D-9957A32C1915}" type="presParOf" srcId="{9F28C135-4494-4F4F-8E26-05780E6A7CF5}" destId="{23549713-8AD8-4F33-9E48-A8370E6DEF7B}" srcOrd="7" destOrd="0" presId="urn:microsoft.com/office/officeart/2005/8/layout/chevron1"/>
    <dgm:cxn modelId="{45231D96-A3B6-434A-BE5B-A04061DEC925}" type="presParOf" srcId="{9F28C135-4494-4F4F-8E26-05780E6A7CF5}" destId="{B1AB52E3-4146-4B2F-A8C4-8163DCDA7293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3354EC-5832-4D03-A983-D9D34760C3BE}">
      <dsp:nvSpPr>
        <dsp:cNvPr id="0" name=""/>
        <dsp:cNvSpPr/>
      </dsp:nvSpPr>
      <dsp:spPr>
        <a:xfrm>
          <a:off x="2736" y="2525987"/>
          <a:ext cx="2435317" cy="974126"/>
        </a:xfrm>
        <a:prstGeom prst="chevron">
          <a:avLst/>
        </a:prstGeom>
        <a:solidFill>
          <a:srgbClr val="EAF4F4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489799" y="2525987"/>
        <a:ext cx="1461191" cy="974126"/>
      </dsp:txXfrm>
    </dsp:sp>
    <dsp:sp modelId="{F6A65A9F-BDB7-4D06-98B3-E8FA9559B9F5}">
      <dsp:nvSpPr>
        <dsp:cNvPr id="0" name=""/>
        <dsp:cNvSpPr/>
      </dsp:nvSpPr>
      <dsp:spPr>
        <a:xfrm>
          <a:off x="2194521" y="2525987"/>
          <a:ext cx="2435317" cy="974126"/>
        </a:xfrm>
        <a:prstGeom prst="chevron">
          <a:avLst/>
        </a:prstGeom>
        <a:solidFill>
          <a:srgbClr val="DCEBFF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2681584" y="2525987"/>
        <a:ext cx="1461191" cy="974126"/>
      </dsp:txXfrm>
    </dsp:sp>
    <dsp:sp modelId="{31C2E79A-9D86-4E72-9E88-9B796E9C6B59}">
      <dsp:nvSpPr>
        <dsp:cNvPr id="0" name=""/>
        <dsp:cNvSpPr/>
      </dsp:nvSpPr>
      <dsp:spPr>
        <a:xfrm>
          <a:off x="4386306" y="2525987"/>
          <a:ext cx="2435317" cy="974126"/>
        </a:xfrm>
        <a:prstGeom prst="chevron">
          <a:avLst/>
        </a:prstGeom>
        <a:solidFill>
          <a:srgbClr val="E6E0FA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4873369" y="2525987"/>
        <a:ext cx="1461191" cy="974126"/>
      </dsp:txXfrm>
    </dsp:sp>
    <dsp:sp modelId="{11D435D9-9001-4E06-A5BC-AEFE2EC9AB28}">
      <dsp:nvSpPr>
        <dsp:cNvPr id="0" name=""/>
        <dsp:cNvSpPr/>
      </dsp:nvSpPr>
      <dsp:spPr>
        <a:xfrm>
          <a:off x="6578092" y="2525987"/>
          <a:ext cx="2435317" cy="974126"/>
        </a:xfrm>
        <a:prstGeom prst="chevron">
          <a:avLst/>
        </a:prstGeom>
        <a:solidFill>
          <a:srgbClr val="FFE4CC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7065155" y="2525987"/>
        <a:ext cx="1461191" cy="974126"/>
      </dsp:txXfrm>
    </dsp:sp>
    <dsp:sp modelId="{B1AB52E3-4146-4B2F-A8C4-8163DCDA7293}">
      <dsp:nvSpPr>
        <dsp:cNvPr id="0" name=""/>
        <dsp:cNvSpPr/>
      </dsp:nvSpPr>
      <dsp:spPr>
        <a:xfrm>
          <a:off x="8769877" y="2525987"/>
          <a:ext cx="2435317" cy="974126"/>
        </a:xfrm>
        <a:prstGeom prst="chevron">
          <a:avLst/>
        </a:prstGeom>
        <a:solidFill>
          <a:srgbClr val="D7F0DB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9256940" y="2525987"/>
        <a:ext cx="1461191" cy="9741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3354EC-5832-4D03-A983-D9D34760C3BE}">
      <dsp:nvSpPr>
        <dsp:cNvPr id="0" name=""/>
        <dsp:cNvSpPr/>
      </dsp:nvSpPr>
      <dsp:spPr>
        <a:xfrm>
          <a:off x="130734" y="2526630"/>
          <a:ext cx="2435317" cy="974126"/>
        </a:xfrm>
        <a:prstGeom prst="chevron">
          <a:avLst/>
        </a:prstGeom>
        <a:solidFill>
          <a:srgbClr val="EAF4F4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617797" y="2526630"/>
        <a:ext cx="1461191" cy="974126"/>
      </dsp:txXfrm>
    </dsp:sp>
    <dsp:sp modelId="{F6A65A9F-BDB7-4D06-98B3-E8FA9559B9F5}">
      <dsp:nvSpPr>
        <dsp:cNvPr id="0" name=""/>
        <dsp:cNvSpPr/>
      </dsp:nvSpPr>
      <dsp:spPr>
        <a:xfrm>
          <a:off x="2194521" y="2525987"/>
          <a:ext cx="2435317" cy="974126"/>
        </a:xfrm>
        <a:prstGeom prst="chevron">
          <a:avLst/>
        </a:prstGeom>
        <a:solidFill>
          <a:srgbClr val="DCEBFF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2681584" y="2525987"/>
        <a:ext cx="1461191" cy="974126"/>
      </dsp:txXfrm>
    </dsp:sp>
    <dsp:sp modelId="{31C2E79A-9D86-4E72-9E88-9B796E9C6B59}">
      <dsp:nvSpPr>
        <dsp:cNvPr id="0" name=""/>
        <dsp:cNvSpPr/>
      </dsp:nvSpPr>
      <dsp:spPr>
        <a:xfrm>
          <a:off x="4246804" y="2531890"/>
          <a:ext cx="2435317" cy="974126"/>
        </a:xfrm>
        <a:prstGeom prst="chevron">
          <a:avLst/>
        </a:prstGeom>
        <a:solidFill>
          <a:srgbClr val="E6E0FA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4733867" y="2531890"/>
        <a:ext cx="1461191" cy="974126"/>
      </dsp:txXfrm>
    </dsp:sp>
    <dsp:sp modelId="{11D435D9-9001-4E06-A5BC-AEFE2EC9AB28}">
      <dsp:nvSpPr>
        <dsp:cNvPr id="0" name=""/>
        <dsp:cNvSpPr/>
      </dsp:nvSpPr>
      <dsp:spPr>
        <a:xfrm>
          <a:off x="6295985" y="2525987"/>
          <a:ext cx="2435317" cy="974126"/>
        </a:xfrm>
        <a:prstGeom prst="chevron">
          <a:avLst/>
        </a:prstGeom>
        <a:solidFill>
          <a:srgbClr val="FFE4CC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6783048" y="2525987"/>
        <a:ext cx="1461191" cy="974126"/>
      </dsp:txXfrm>
    </dsp:sp>
    <dsp:sp modelId="{B1AB52E3-4146-4B2F-A8C4-8163DCDA7293}">
      <dsp:nvSpPr>
        <dsp:cNvPr id="0" name=""/>
        <dsp:cNvSpPr/>
      </dsp:nvSpPr>
      <dsp:spPr>
        <a:xfrm>
          <a:off x="8348884" y="2525987"/>
          <a:ext cx="2435317" cy="974126"/>
        </a:xfrm>
        <a:prstGeom prst="chevron">
          <a:avLst/>
        </a:prstGeom>
        <a:solidFill>
          <a:srgbClr val="D7F0DB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8835947" y="2525987"/>
        <a:ext cx="1461191" cy="9741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3354EC-5832-4D03-A983-D9D34760C3BE}">
      <dsp:nvSpPr>
        <dsp:cNvPr id="0" name=""/>
        <dsp:cNvSpPr/>
      </dsp:nvSpPr>
      <dsp:spPr>
        <a:xfrm>
          <a:off x="2736" y="2525987"/>
          <a:ext cx="2435317" cy="974126"/>
        </a:xfrm>
        <a:prstGeom prst="chevron">
          <a:avLst/>
        </a:prstGeom>
        <a:solidFill>
          <a:srgbClr val="EAF4F4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489799" y="2525987"/>
        <a:ext cx="1461191" cy="974126"/>
      </dsp:txXfrm>
    </dsp:sp>
    <dsp:sp modelId="{F6A65A9F-BDB7-4D06-98B3-E8FA9559B9F5}">
      <dsp:nvSpPr>
        <dsp:cNvPr id="0" name=""/>
        <dsp:cNvSpPr/>
      </dsp:nvSpPr>
      <dsp:spPr>
        <a:xfrm>
          <a:off x="2194521" y="2525987"/>
          <a:ext cx="2435317" cy="974126"/>
        </a:xfrm>
        <a:prstGeom prst="chevron">
          <a:avLst/>
        </a:prstGeom>
        <a:solidFill>
          <a:srgbClr val="DCEBFF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2681584" y="2525987"/>
        <a:ext cx="1461191" cy="974126"/>
      </dsp:txXfrm>
    </dsp:sp>
    <dsp:sp modelId="{31C2E79A-9D86-4E72-9E88-9B796E9C6B59}">
      <dsp:nvSpPr>
        <dsp:cNvPr id="0" name=""/>
        <dsp:cNvSpPr/>
      </dsp:nvSpPr>
      <dsp:spPr>
        <a:xfrm>
          <a:off x="4386306" y="2525987"/>
          <a:ext cx="2435317" cy="974126"/>
        </a:xfrm>
        <a:prstGeom prst="chevron">
          <a:avLst/>
        </a:prstGeom>
        <a:solidFill>
          <a:srgbClr val="E6E0FA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4873369" y="2525987"/>
        <a:ext cx="1461191" cy="974126"/>
      </dsp:txXfrm>
    </dsp:sp>
    <dsp:sp modelId="{11D435D9-9001-4E06-A5BC-AEFE2EC9AB28}">
      <dsp:nvSpPr>
        <dsp:cNvPr id="0" name=""/>
        <dsp:cNvSpPr/>
      </dsp:nvSpPr>
      <dsp:spPr>
        <a:xfrm>
          <a:off x="6578092" y="2525987"/>
          <a:ext cx="2435317" cy="974126"/>
        </a:xfrm>
        <a:prstGeom prst="chevron">
          <a:avLst/>
        </a:prstGeom>
        <a:solidFill>
          <a:srgbClr val="FFE4CC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7065155" y="2525987"/>
        <a:ext cx="1461191" cy="974126"/>
      </dsp:txXfrm>
    </dsp:sp>
    <dsp:sp modelId="{B1AB52E3-4146-4B2F-A8C4-8163DCDA7293}">
      <dsp:nvSpPr>
        <dsp:cNvPr id="0" name=""/>
        <dsp:cNvSpPr/>
      </dsp:nvSpPr>
      <dsp:spPr>
        <a:xfrm>
          <a:off x="8769877" y="2525987"/>
          <a:ext cx="2435317" cy="974126"/>
        </a:xfrm>
        <a:prstGeom prst="chevron">
          <a:avLst/>
        </a:prstGeom>
        <a:solidFill>
          <a:srgbClr val="D7F0DB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029" tIns="77343" rIns="77343" bIns="77343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800" kern="1200" dirty="0"/>
        </a:p>
      </dsp:txBody>
      <dsp:txXfrm>
        <a:off x="9256940" y="2525987"/>
        <a:ext cx="1461191" cy="974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DD645-EBB0-4403-80CA-F9B00CE7B7E0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4694C-226D-45E9-B52E-2009427FED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3755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DE85D-0E7F-460E-C753-0E83C30C1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4CA4411-F729-A77D-D2C2-79F0CF6EB1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F06CAA1-327C-BDD0-0151-394301A6E9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52F776-785B-E356-F246-5EBDFDC466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84694C-226D-45E9-B52E-2009427FEDF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498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84694C-226D-45E9-B52E-2009427FEDF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4101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844A5-5003-34C4-1888-E52CD989A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C1F8D4D-4F18-03E3-0E9B-AFC3E8F67B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A7645BD-934A-186D-5B33-7C96B5AADE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1155C43-D4E2-B980-830E-63BB135EEE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84694C-226D-45E9-B52E-2009427FEDF9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2806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AB9366-9424-DA51-57E5-73E5BD33E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CC2B95F-29B1-4C0E-F403-A78BCA6F8F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BF53A5-EA84-8C92-44AA-56452DB0F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C83B3D-5A22-5307-B50B-3C179B4F3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99258B-B8EE-B835-A5E9-B5584007E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7970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E13AF3-42F2-A74E-791D-2C71358AD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792B6D2-271B-2FDA-5D9A-2317E57E2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67FD0C-EDFE-1BD2-1411-E28EB6EA4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5A4D77-A4BE-49F9-61A4-AFEAD96FA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95C96D-210E-71EB-AE13-D3C17F0C5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929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D5E95DB-3E2F-9132-7D49-B1BF426B5F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75F881E-A052-7A95-7D78-97F7CDE19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5D4C2F-1FF2-4D59-4215-DA42D1D65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C1EF47-1B2D-5CAA-61D6-35A0E1FD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00D66A-A4FF-22D4-EB44-3897DBCE1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0468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4CD746-02B9-3F3E-CEE9-0380F0501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97CB93-9001-087F-60C2-2FF41AABD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29BBC1-7EEE-EF49-1C68-5E9ECA858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D7582F-D54D-1070-926F-9AFA6D0A5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5687DA-51C8-F6CF-BDD0-95DCF9559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049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35B19A-F9A1-4415-F82C-725D2458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DEA5FE-8276-6BE2-DFDB-5625C8C5A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A4E7CD-850E-0E61-9AD4-06F998128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C0C096-8F70-0847-97EC-F1277F4E3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5613B3-FA55-CEDB-4326-156D8235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157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323ED-FD13-06D6-E075-3A9CB60B8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AD0E05-E069-287F-24DF-DFB4247BFF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3DDA942-8F5A-CE09-49E6-304C0E3901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0DB937E-4F1E-FB75-3D78-2B7155F7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0DF6FD5-DB42-F82A-63A1-9F0C0A6EC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DCF6A5-1B19-0DCB-DA09-49C9237CB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9565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591613-C791-80A5-EAD6-F49490376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52DC1FC-081B-1EF8-7D13-C7CA67CB7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31A83A9-AFB3-3CF9-87F4-DE46D6BE4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155C44-DE72-1AFB-6F33-DC122997F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8345C53-CCD9-B813-D55E-53CB721588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606F76-8C5A-168C-A143-EB2D581E5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481A73F-6B79-1DC5-5C5E-DFD0855B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08BDFDE-E2D0-FB99-C95C-8DB01052C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647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18FF27-E682-FCC7-6640-E8301BF00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3F1601A-4E6C-1423-B605-2322AB685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AAB873-564C-860F-9C69-C2F9931DA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9FF751B-4A93-F9F2-6893-B1498E2C1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411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69FCE69-36D8-45EF-39C2-19535EF51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7D9A593-2F1F-1CE3-5D76-BA864E712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265657-63C3-268F-C894-2AEBB19ED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414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B4A1D2-E196-3DD0-781C-22A7E7478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605011-9BCE-635C-4E09-A98ECD05C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9F46F49-E02F-2131-3930-A2CA31DA6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835A2A3-273A-C16E-2D5D-1574686BE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B12571-989D-2834-50E2-AA54AF6BD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82DF59-2028-C68D-241C-CF6E35F14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338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7BAB4A-DD49-554F-AA04-339D8D852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85D22F8-9997-A7D7-DB3F-73E529EA8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31C709-CB0C-5B23-9A09-A9E66C111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7D8EBAA-D5D4-75D4-3ECA-EE78A1925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44E5366-4402-E00E-98B6-4B3302F0A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41FA9E0-AD8F-C1AB-FAA4-E1254672E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937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42D53CB-8408-DD81-87E4-ED040D7F0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B07586-BA4A-4077-312B-FF180D7A3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F057E5-F6C0-FA43-ECA9-6D6C3A9AC4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2C8F63-BA37-4D40-BF3B-AAE7F267E17F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C58D8F-0ED0-682F-450A-4209851BEA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E458AC-0B7E-D3F0-11C7-6D27B07CA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F9E9CB-9921-4E48-B20B-0EE64E86A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46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svg"/><Relationship Id="rId13" Type="http://schemas.openxmlformats.org/officeDocument/2006/relationships/image" Target="../media/image6.sv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sv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sv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svg"/><Relationship Id="rId13" Type="http://schemas.openxmlformats.org/officeDocument/2006/relationships/image" Target="../media/image6.sv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9.sv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4.svg"/><Relationship Id="rId5" Type="http://schemas.openxmlformats.org/officeDocument/2006/relationships/diagramQuickStyle" Target="../diagrams/quickStyle2.xml"/><Relationship Id="rId15" Type="http://schemas.openxmlformats.org/officeDocument/2006/relationships/image" Target="../media/image8.svg"/><Relationship Id="rId10" Type="http://schemas.openxmlformats.org/officeDocument/2006/relationships/image" Target="../media/image3.svg"/><Relationship Id="rId4" Type="http://schemas.openxmlformats.org/officeDocument/2006/relationships/diagramLayout" Target="../diagrams/layout2.xml"/><Relationship Id="rId9" Type="http://schemas.openxmlformats.org/officeDocument/2006/relationships/image" Target="../media/image2.svg"/><Relationship Id="rId1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openxmlformats.org/officeDocument/2006/relationships/image" Target="../media/image14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13.svg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12.svg"/><Relationship Id="rId4" Type="http://schemas.openxmlformats.org/officeDocument/2006/relationships/diagramLayout" Target="../diagrams/layout3.xml"/><Relationship Id="rId9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E0E31-55A9-8A4D-E863-2EBBA7649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7F343364-CC27-4DC7-D385-5EC9A5444BFC}"/>
              </a:ext>
            </a:extLst>
          </p:cNvPr>
          <p:cNvGraphicFramePr/>
          <p:nvPr/>
        </p:nvGraphicFramePr>
        <p:xfrm>
          <a:off x="548639" y="570641"/>
          <a:ext cx="11207931" cy="6026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F7405DC-DC08-CD16-DF79-1F12B27374EA}"/>
              </a:ext>
            </a:extLst>
          </p:cNvPr>
          <p:cNvGrpSpPr/>
          <p:nvPr/>
        </p:nvGrpSpPr>
        <p:grpSpPr>
          <a:xfrm>
            <a:off x="1275806" y="3097272"/>
            <a:ext cx="972839" cy="972839"/>
            <a:chOff x="6775269" y="-39190"/>
            <a:chExt cx="972839" cy="972839"/>
          </a:xfrm>
        </p:grpSpPr>
        <p:pic>
          <p:nvPicPr>
            <p:cNvPr id="6" name="Grafik 5" descr="Kompass Silhouette">
              <a:extLst>
                <a:ext uri="{FF2B5EF4-FFF2-40B4-BE49-F238E27FC236}">
                  <a16:creationId xmlns:a16="http://schemas.microsoft.com/office/drawing/2014/main" id="{F9736C92-9962-6ECD-CFE3-7E624EE3887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6775269" y="-39190"/>
              <a:ext cx="914400" cy="914400"/>
            </a:xfrm>
            <a:prstGeom prst="rect">
              <a:avLst/>
            </a:prstGeom>
          </p:spPr>
        </p:pic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74593AD9-92F3-1F95-A1AA-A73747B1E6A9}"/>
                </a:ext>
              </a:extLst>
            </p:cNvPr>
            <p:cNvSpPr/>
            <p:nvPr/>
          </p:nvSpPr>
          <p:spPr>
            <a:xfrm>
              <a:off x="7276356" y="463731"/>
              <a:ext cx="413314" cy="457200"/>
            </a:xfrm>
            <a:prstGeom prst="ellipse">
              <a:avLst/>
            </a:prstGeom>
            <a:solidFill>
              <a:srgbClr val="EAF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8" name="Grafik 7" descr="Schulmädchen Silhouette">
              <a:extLst>
                <a:ext uri="{FF2B5EF4-FFF2-40B4-BE49-F238E27FC236}">
                  <a16:creationId xmlns:a16="http://schemas.microsoft.com/office/drawing/2014/main" id="{DDA95954-A2E8-2A85-0E4A-FC30470118C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232469" y="418010"/>
              <a:ext cx="515639" cy="515639"/>
            </a:xfrm>
            <a:prstGeom prst="rect">
              <a:avLst/>
            </a:prstGeom>
          </p:spPr>
        </p:pic>
      </p:grpSp>
      <p:pic>
        <p:nvPicPr>
          <p:cNvPr id="12" name="Grafik 11" descr="Tanzschritte Silhouette">
            <a:extLst>
              <a:ext uri="{FF2B5EF4-FFF2-40B4-BE49-F238E27FC236}">
                <a16:creationId xmlns:a16="http://schemas.microsoft.com/office/drawing/2014/main" id="{ADCAB7A0-542A-1315-F487-B241BFB7944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457303" y="3096000"/>
            <a:ext cx="914400" cy="914400"/>
          </a:xfrm>
          <a:prstGeom prst="rect">
            <a:avLst/>
          </a:prstGeom>
        </p:spPr>
      </p:pic>
      <p:pic>
        <p:nvPicPr>
          <p:cNvPr id="14" name="Grafik 13" descr="Geschichten erzählen Silhouette">
            <a:extLst>
              <a:ext uri="{FF2B5EF4-FFF2-40B4-BE49-F238E27FC236}">
                <a16:creationId xmlns:a16="http://schemas.microsoft.com/office/drawing/2014/main" id="{FB70034A-793E-9612-57AA-D477FAFC8A5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638800" y="3097272"/>
            <a:ext cx="914400" cy="914400"/>
          </a:xfrm>
          <a:prstGeom prst="rect">
            <a:avLst/>
          </a:prstGeom>
        </p:spPr>
      </p:pic>
      <p:pic>
        <p:nvPicPr>
          <p:cNvPr id="16" name="Grafik 15" descr="Lupe Silhouette">
            <a:extLst>
              <a:ext uri="{FF2B5EF4-FFF2-40B4-BE49-F238E27FC236}">
                <a16:creationId xmlns:a16="http://schemas.microsoft.com/office/drawing/2014/main" id="{D714FC2E-3CFB-76D1-E73D-F6C225E3B28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820297" y="3096000"/>
            <a:ext cx="914400" cy="914400"/>
          </a:xfrm>
          <a:prstGeom prst="rect">
            <a:avLst/>
          </a:prstGeom>
        </p:spPr>
      </p:pic>
      <p:pic>
        <p:nvPicPr>
          <p:cNvPr id="18" name="Grafik 17" descr="Handschlag Silhouette">
            <a:extLst>
              <a:ext uri="{FF2B5EF4-FFF2-40B4-BE49-F238E27FC236}">
                <a16:creationId xmlns:a16="http://schemas.microsoft.com/office/drawing/2014/main" id="{D2607E8E-D2B6-8204-C5A6-7D9C76167B2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001794" y="3096000"/>
            <a:ext cx="914400" cy="914400"/>
          </a:xfrm>
          <a:prstGeom prst="rect">
            <a:avLst/>
          </a:prstGeom>
        </p:spPr>
      </p:pic>
      <p:graphicFrame>
        <p:nvGraphicFramePr>
          <p:cNvPr id="20" name="Tabelle 19">
            <a:extLst>
              <a:ext uri="{FF2B5EF4-FFF2-40B4-BE49-F238E27FC236}">
                <a16:creationId xmlns:a16="http://schemas.microsoft.com/office/drawing/2014/main" id="{30385311-2995-B0D1-FA92-9E7C6E4DA0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930386"/>
              </p:ext>
            </p:extLst>
          </p:nvPr>
        </p:nvGraphicFramePr>
        <p:xfrm>
          <a:off x="548639" y="2715012"/>
          <a:ext cx="10723230" cy="335280"/>
        </p:xfrm>
        <a:graphic>
          <a:graphicData uri="http://schemas.openxmlformats.org/drawingml/2006/table">
            <a:tbl>
              <a:tblPr/>
              <a:tblGrid>
                <a:gridCol w="1939835">
                  <a:extLst>
                    <a:ext uri="{9D8B030D-6E8A-4147-A177-3AD203B41FA5}">
                      <a16:colId xmlns:a16="http://schemas.microsoft.com/office/drawing/2014/main" val="4076014303"/>
                    </a:ext>
                  </a:extLst>
                </a:gridCol>
                <a:gridCol w="261257">
                  <a:extLst>
                    <a:ext uri="{9D8B030D-6E8A-4147-A177-3AD203B41FA5}">
                      <a16:colId xmlns:a16="http://schemas.microsoft.com/office/drawing/2014/main" val="3153319139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617540887"/>
                    </a:ext>
                  </a:extLst>
                </a:gridCol>
                <a:gridCol w="280852">
                  <a:extLst>
                    <a:ext uri="{9D8B030D-6E8A-4147-A177-3AD203B41FA5}">
                      <a16:colId xmlns:a16="http://schemas.microsoft.com/office/drawing/2014/main" val="705410171"/>
                    </a:ext>
                  </a:extLst>
                </a:gridCol>
                <a:gridCol w="1926771">
                  <a:extLst>
                    <a:ext uri="{9D8B030D-6E8A-4147-A177-3AD203B41FA5}">
                      <a16:colId xmlns:a16="http://schemas.microsoft.com/office/drawing/2014/main" val="2869562074"/>
                    </a:ext>
                  </a:extLst>
                </a:gridCol>
                <a:gridCol w="267789">
                  <a:extLst>
                    <a:ext uri="{9D8B030D-6E8A-4147-A177-3AD203B41FA5}">
                      <a16:colId xmlns:a16="http://schemas.microsoft.com/office/drawing/2014/main" val="1197669665"/>
                    </a:ext>
                  </a:extLst>
                </a:gridCol>
                <a:gridCol w="1933303">
                  <a:extLst>
                    <a:ext uri="{9D8B030D-6E8A-4147-A177-3AD203B41FA5}">
                      <a16:colId xmlns:a16="http://schemas.microsoft.com/office/drawing/2014/main" val="4140607753"/>
                    </a:ext>
                  </a:extLst>
                </a:gridCol>
                <a:gridCol w="222068">
                  <a:extLst>
                    <a:ext uri="{9D8B030D-6E8A-4147-A177-3AD203B41FA5}">
                      <a16:colId xmlns:a16="http://schemas.microsoft.com/office/drawing/2014/main" val="1392038502"/>
                    </a:ext>
                  </a:extLst>
                </a:gridCol>
                <a:gridCol w="1971115">
                  <a:extLst>
                    <a:ext uri="{9D8B030D-6E8A-4147-A177-3AD203B41FA5}">
                      <a16:colId xmlns:a16="http://schemas.microsoft.com/office/drawing/2014/main" val="462482108"/>
                    </a:ext>
                  </a:extLst>
                </a:gridCol>
              </a:tblGrid>
              <a:tr h="20247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Einordnen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Erkunden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 .Verstehen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Analysieren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Anwenden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183916"/>
                  </a:ext>
                </a:extLst>
              </a:tr>
            </a:tbl>
          </a:graphicData>
        </a:graphic>
      </p:graphicFrame>
      <p:graphicFrame>
        <p:nvGraphicFramePr>
          <p:cNvPr id="21" name="Tabelle 20">
            <a:extLst>
              <a:ext uri="{FF2B5EF4-FFF2-40B4-BE49-F238E27FC236}">
                <a16:creationId xmlns:a16="http://schemas.microsoft.com/office/drawing/2014/main" id="{FC9E7407-D340-8765-C408-0453ADA6E200}"/>
              </a:ext>
            </a:extLst>
          </p:cNvPr>
          <p:cNvGraphicFramePr>
            <a:graphicFrameLocks noGrp="1"/>
          </p:cNvGraphicFramePr>
          <p:nvPr/>
        </p:nvGraphicFramePr>
        <p:xfrm>
          <a:off x="624840" y="4507739"/>
          <a:ext cx="10723230" cy="640080"/>
        </p:xfrm>
        <a:graphic>
          <a:graphicData uri="http://schemas.openxmlformats.org/drawingml/2006/table">
            <a:tbl>
              <a:tblPr/>
              <a:tblGrid>
                <a:gridCol w="1939835">
                  <a:extLst>
                    <a:ext uri="{9D8B030D-6E8A-4147-A177-3AD203B41FA5}">
                      <a16:colId xmlns:a16="http://schemas.microsoft.com/office/drawing/2014/main" val="2986882118"/>
                    </a:ext>
                  </a:extLst>
                </a:gridCol>
                <a:gridCol w="261257">
                  <a:extLst>
                    <a:ext uri="{9D8B030D-6E8A-4147-A177-3AD203B41FA5}">
                      <a16:colId xmlns:a16="http://schemas.microsoft.com/office/drawing/2014/main" val="2534793376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973651038"/>
                    </a:ext>
                  </a:extLst>
                </a:gridCol>
                <a:gridCol w="280852">
                  <a:extLst>
                    <a:ext uri="{9D8B030D-6E8A-4147-A177-3AD203B41FA5}">
                      <a16:colId xmlns:a16="http://schemas.microsoft.com/office/drawing/2014/main" val="3705249515"/>
                    </a:ext>
                  </a:extLst>
                </a:gridCol>
                <a:gridCol w="1926771">
                  <a:extLst>
                    <a:ext uri="{9D8B030D-6E8A-4147-A177-3AD203B41FA5}">
                      <a16:colId xmlns:a16="http://schemas.microsoft.com/office/drawing/2014/main" val="285103270"/>
                    </a:ext>
                  </a:extLst>
                </a:gridCol>
                <a:gridCol w="267789">
                  <a:extLst>
                    <a:ext uri="{9D8B030D-6E8A-4147-A177-3AD203B41FA5}">
                      <a16:colId xmlns:a16="http://schemas.microsoft.com/office/drawing/2014/main" val="411724545"/>
                    </a:ext>
                  </a:extLst>
                </a:gridCol>
                <a:gridCol w="1933303">
                  <a:extLst>
                    <a:ext uri="{9D8B030D-6E8A-4147-A177-3AD203B41FA5}">
                      <a16:colId xmlns:a16="http://schemas.microsoft.com/office/drawing/2014/main" val="4282184606"/>
                    </a:ext>
                  </a:extLst>
                </a:gridCol>
                <a:gridCol w="222068">
                  <a:extLst>
                    <a:ext uri="{9D8B030D-6E8A-4147-A177-3AD203B41FA5}">
                      <a16:colId xmlns:a16="http://schemas.microsoft.com/office/drawing/2014/main" val="3855887422"/>
                    </a:ext>
                  </a:extLst>
                </a:gridCol>
                <a:gridCol w="1971115">
                  <a:extLst>
                    <a:ext uri="{9D8B030D-6E8A-4147-A177-3AD203B41FA5}">
                      <a16:colId xmlns:a16="http://schemas.microsoft.com/office/drawing/2014/main" val="1604927716"/>
                    </a:ext>
                  </a:extLst>
                </a:gridCol>
              </a:tblGrid>
              <a:tr h="20247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de-DE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Überblick bekommen </a:t>
                      </a:r>
                      <a:br>
                        <a:rPr lang="de-DE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de-DE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Thema einordnen Vorwissen aktivieren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zentrale Begriffe verstehen</a:t>
                      </a:r>
                    </a:p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Grundlagen kennenlernen</a:t>
                      </a:r>
                    </a:p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Zusammenhänge erkennen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selbstständig anwenden Aufgaben bearbeiten Sicherheit gewinnen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33073"/>
                  </a:ext>
                </a:extLst>
              </a:tr>
            </a:tbl>
          </a:graphicData>
        </a:graphic>
      </p:graphicFrame>
      <p:graphicFrame>
        <p:nvGraphicFramePr>
          <p:cNvPr id="22" name="Tabelle 21">
            <a:extLst>
              <a:ext uri="{FF2B5EF4-FFF2-40B4-BE49-F238E27FC236}">
                <a16:creationId xmlns:a16="http://schemas.microsoft.com/office/drawing/2014/main" id="{ED095DF1-291F-1215-C78C-ADA2B97A5F33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1725901"/>
          <a:ext cx="10723230" cy="822960"/>
        </p:xfrm>
        <a:graphic>
          <a:graphicData uri="http://schemas.openxmlformats.org/drawingml/2006/table">
            <a:tbl>
              <a:tblPr/>
              <a:tblGrid>
                <a:gridCol w="1939835">
                  <a:extLst>
                    <a:ext uri="{9D8B030D-6E8A-4147-A177-3AD203B41FA5}">
                      <a16:colId xmlns:a16="http://schemas.microsoft.com/office/drawing/2014/main" val="3145202999"/>
                    </a:ext>
                  </a:extLst>
                </a:gridCol>
                <a:gridCol w="261257">
                  <a:extLst>
                    <a:ext uri="{9D8B030D-6E8A-4147-A177-3AD203B41FA5}">
                      <a16:colId xmlns:a16="http://schemas.microsoft.com/office/drawing/2014/main" val="1001955818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029566201"/>
                    </a:ext>
                  </a:extLst>
                </a:gridCol>
                <a:gridCol w="280852">
                  <a:extLst>
                    <a:ext uri="{9D8B030D-6E8A-4147-A177-3AD203B41FA5}">
                      <a16:colId xmlns:a16="http://schemas.microsoft.com/office/drawing/2014/main" val="893536065"/>
                    </a:ext>
                  </a:extLst>
                </a:gridCol>
                <a:gridCol w="1926771">
                  <a:extLst>
                    <a:ext uri="{9D8B030D-6E8A-4147-A177-3AD203B41FA5}">
                      <a16:colId xmlns:a16="http://schemas.microsoft.com/office/drawing/2014/main" val="2428415346"/>
                    </a:ext>
                  </a:extLst>
                </a:gridCol>
                <a:gridCol w="267789">
                  <a:extLst>
                    <a:ext uri="{9D8B030D-6E8A-4147-A177-3AD203B41FA5}">
                      <a16:colId xmlns:a16="http://schemas.microsoft.com/office/drawing/2014/main" val="2631668268"/>
                    </a:ext>
                  </a:extLst>
                </a:gridCol>
                <a:gridCol w="1933303">
                  <a:extLst>
                    <a:ext uri="{9D8B030D-6E8A-4147-A177-3AD203B41FA5}">
                      <a16:colId xmlns:a16="http://schemas.microsoft.com/office/drawing/2014/main" val="2678323899"/>
                    </a:ext>
                  </a:extLst>
                </a:gridCol>
                <a:gridCol w="222068">
                  <a:extLst>
                    <a:ext uri="{9D8B030D-6E8A-4147-A177-3AD203B41FA5}">
                      <a16:colId xmlns:a16="http://schemas.microsoft.com/office/drawing/2014/main" val="2206917139"/>
                    </a:ext>
                  </a:extLst>
                </a:gridCol>
                <a:gridCol w="1971115">
                  <a:extLst>
                    <a:ext uri="{9D8B030D-6E8A-4147-A177-3AD203B41FA5}">
                      <a16:colId xmlns:a16="http://schemas.microsoft.com/office/drawing/2014/main" val="1438009120"/>
                    </a:ext>
                  </a:extLst>
                </a:gridCol>
              </a:tblGrid>
              <a:tr h="20247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de-DE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erste Aufgaben ausprobieren</a:t>
                      </a:r>
                    </a:p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Funktionen kennenlernen Orientierung gewinnen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Wissen erweitern Inhalte verknüpfen auf neue Situationen übertragen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447889"/>
                  </a:ext>
                </a:extLst>
              </a:tr>
            </a:tbl>
          </a:graphicData>
        </a:graphic>
      </p:graphicFrame>
      <p:sp>
        <p:nvSpPr>
          <p:cNvPr id="29" name="Halbbogen 28">
            <a:extLst>
              <a:ext uri="{FF2B5EF4-FFF2-40B4-BE49-F238E27FC236}">
                <a16:creationId xmlns:a16="http://schemas.microsoft.com/office/drawing/2014/main" id="{09ACBB10-2E9C-80E2-4985-B8698665CDF7}"/>
              </a:ext>
            </a:extLst>
          </p:cNvPr>
          <p:cNvSpPr/>
          <p:nvPr/>
        </p:nvSpPr>
        <p:spPr>
          <a:xfrm>
            <a:off x="4605126" y="1800000"/>
            <a:ext cx="2610256" cy="2481943"/>
          </a:xfrm>
          <a:prstGeom prst="blockArc">
            <a:avLst>
              <a:gd name="adj1" fmla="val 10799999"/>
              <a:gd name="adj2" fmla="val 21547940"/>
              <a:gd name="adj3" fmla="val 14654"/>
            </a:avLst>
          </a:prstGeom>
          <a:gradFill>
            <a:gsLst>
              <a:gs pos="74500">
                <a:srgbClr val="E6E0FA"/>
              </a:gs>
              <a:gs pos="27000">
                <a:srgbClr val="E6E0FA"/>
              </a:gs>
              <a:gs pos="0">
                <a:srgbClr val="DCEBFF"/>
              </a:gs>
              <a:gs pos="100000">
                <a:srgbClr val="FFE4CC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4" name="Halbbogen 33">
            <a:extLst>
              <a:ext uri="{FF2B5EF4-FFF2-40B4-BE49-F238E27FC236}">
                <a16:creationId xmlns:a16="http://schemas.microsoft.com/office/drawing/2014/main" id="{06EA8E41-8DEA-6C95-6B6C-288A85C0DBB8}"/>
              </a:ext>
            </a:extLst>
          </p:cNvPr>
          <p:cNvSpPr/>
          <p:nvPr/>
        </p:nvSpPr>
        <p:spPr>
          <a:xfrm>
            <a:off x="19965" y="1800000"/>
            <a:ext cx="2610256" cy="2481943"/>
          </a:xfrm>
          <a:prstGeom prst="blockArc">
            <a:avLst>
              <a:gd name="adj1" fmla="val 14871157"/>
              <a:gd name="adj2" fmla="val 21547940"/>
              <a:gd name="adj3" fmla="val 14654"/>
            </a:avLst>
          </a:prstGeom>
          <a:gradFill>
            <a:gsLst>
              <a:gs pos="100000">
                <a:srgbClr val="DCEBFF"/>
              </a:gs>
              <a:gs pos="67000">
                <a:srgbClr val="EAF4F4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5" name="Halbbogen 34">
            <a:extLst>
              <a:ext uri="{FF2B5EF4-FFF2-40B4-BE49-F238E27FC236}">
                <a16:creationId xmlns:a16="http://schemas.microsoft.com/office/drawing/2014/main" id="{B9E3FB0A-0B11-E159-F622-354288C6B3DC}"/>
              </a:ext>
            </a:extLst>
          </p:cNvPr>
          <p:cNvSpPr/>
          <p:nvPr/>
        </p:nvSpPr>
        <p:spPr>
          <a:xfrm flipH="1">
            <a:off x="9219166" y="1800000"/>
            <a:ext cx="2610256" cy="2481943"/>
          </a:xfrm>
          <a:prstGeom prst="blockArc">
            <a:avLst>
              <a:gd name="adj1" fmla="val 14734843"/>
              <a:gd name="adj2" fmla="val 21547940"/>
              <a:gd name="adj3" fmla="val 14654"/>
            </a:avLst>
          </a:prstGeom>
          <a:gradFill>
            <a:gsLst>
              <a:gs pos="100000">
                <a:srgbClr val="FFE4CC"/>
              </a:gs>
              <a:gs pos="67000">
                <a:srgbClr val="D7F0DB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6" name="Halbbogen 35">
            <a:extLst>
              <a:ext uri="{FF2B5EF4-FFF2-40B4-BE49-F238E27FC236}">
                <a16:creationId xmlns:a16="http://schemas.microsoft.com/office/drawing/2014/main" id="{2CC02D24-3793-A0B9-C47A-A4C2A4E7C3BA}"/>
              </a:ext>
            </a:extLst>
          </p:cNvPr>
          <p:cNvSpPr/>
          <p:nvPr/>
        </p:nvSpPr>
        <p:spPr>
          <a:xfrm flipV="1">
            <a:off x="2335909" y="2880000"/>
            <a:ext cx="2610256" cy="2481943"/>
          </a:xfrm>
          <a:prstGeom prst="blockArc">
            <a:avLst>
              <a:gd name="adj1" fmla="val 10799999"/>
              <a:gd name="adj2" fmla="val 21547940"/>
              <a:gd name="adj3" fmla="val 14654"/>
            </a:avLst>
          </a:prstGeom>
          <a:gradFill>
            <a:gsLst>
              <a:gs pos="74500">
                <a:srgbClr val="DCEBFF"/>
              </a:gs>
              <a:gs pos="30000">
                <a:srgbClr val="DCEBFF"/>
              </a:gs>
              <a:gs pos="0">
                <a:srgbClr val="EAF4F4"/>
              </a:gs>
              <a:gs pos="100000">
                <a:srgbClr val="E6E0FA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7" name="Halbbogen 36">
            <a:extLst>
              <a:ext uri="{FF2B5EF4-FFF2-40B4-BE49-F238E27FC236}">
                <a16:creationId xmlns:a16="http://schemas.microsoft.com/office/drawing/2014/main" id="{CB35778D-6AA4-71CB-9685-82ABAE7EDA36}"/>
              </a:ext>
            </a:extLst>
          </p:cNvPr>
          <p:cNvSpPr/>
          <p:nvPr/>
        </p:nvSpPr>
        <p:spPr>
          <a:xfrm flipV="1">
            <a:off x="6967798" y="2880000"/>
            <a:ext cx="2610256" cy="2481943"/>
          </a:xfrm>
          <a:prstGeom prst="blockArc">
            <a:avLst>
              <a:gd name="adj1" fmla="val 10799999"/>
              <a:gd name="adj2" fmla="val 21547940"/>
              <a:gd name="adj3" fmla="val 14654"/>
            </a:avLst>
          </a:prstGeom>
          <a:gradFill>
            <a:gsLst>
              <a:gs pos="80000">
                <a:srgbClr val="FFE4CC"/>
              </a:gs>
              <a:gs pos="21000">
                <a:srgbClr val="FFE4CC"/>
              </a:gs>
              <a:gs pos="0">
                <a:srgbClr val="E6E0FA"/>
              </a:gs>
              <a:gs pos="100000">
                <a:srgbClr val="D7F0DB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100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41FFFB5F-E51F-6322-ABE2-6CC16F9A1E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0876634"/>
              </p:ext>
            </p:extLst>
          </p:nvPr>
        </p:nvGraphicFramePr>
        <p:xfrm>
          <a:off x="548639" y="570641"/>
          <a:ext cx="11207931" cy="6026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C3325465-548F-BF4F-1C45-F12FE0C7E031}"/>
              </a:ext>
            </a:extLst>
          </p:cNvPr>
          <p:cNvGrpSpPr/>
          <p:nvPr/>
        </p:nvGrpSpPr>
        <p:grpSpPr>
          <a:xfrm>
            <a:off x="1275806" y="3097272"/>
            <a:ext cx="972839" cy="972839"/>
            <a:chOff x="6775269" y="-39190"/>
            <a:chExt cx="972839" cy="972839"/>
          </a:xfrm>
        </p:grpSpPr>
        <p:pic>
          <p:nvPicPr>
            <p:cNvPr id="6" name="Grafik 5" descr="Kompass Silhouette">
              <a:extLst>
                <a:ext uri="{FF2B5EF4-FFF2-40B4-BE49-F238E27FC236}">
                  <a16:creationId xmlns:a16="http://schemas.microsoft.com/office/drawing/2014/main" id="{8A954424-352E-AAAB-2F8B-96FCE8E959F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6775269" y="-39190"/>
              <a:ext cx="914400" cy="914400"/>
            </a:xfrm>
            <a:prstGeom prst="rect">
              <a:avLst/>
            </a:prstGeom>
          </p:spPr>
        </p:pic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0EC25282-83CC-CBAB-D9C9-69A9198AA487}"/>
                </a:ext>
              </a:extLst>
            </p:cNvPr>
            <p:cNvSpPr/>
            <p:nvPr/>
          </p:nvSpPr>
          <p:spPr>
            <a:xfrm>
              <a:off x="7276356" y="463731"/>
              <a:ext cx="413314" cy="457200"/>
            </a:xfrm>
            <a:prstGeom prst="ellipse">
              <a:avLst/>
            </a:prstGeom>
            <a:solidFill>
              <a:srgbClr val="EAF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8" name="Grafik 7" descr="Schulmädchen Silhouette">
              <a:extLst>
                <a:ext uri="{FF2B5EF4-FFF2-40B4-BE49-F238E27FC236}">
                  <a16:creationId xmlns:a16="http://schemas.microsoft.com/office/drawing/2014/main" id="{8E9A5AD0-0803-4779-3B16-6C0A5BED4579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232469" y="418010"/>
              <a:ext cx="515639" cy="515639"/>
            </a:xfrm>
            <a:prstGeom prst="rect">
              <a:avLst/>
            </a:prstGeom>
          </p:spPr>
        </p:pic>
      </p:grpSp>
      <p:pic>
        <p:nvPicPr>
          <p:cNvPr id="12" name="Grafik 11" descr="Tanzschritte Silhouette">
            <a:extLst>
              <a:ext uri="{FF2B5EF4-FFF2-40B4-BE49-F238E27FC236}">
                <a16:creationId xmlns:a16="http://schemas.microsoft.com/office/drawing/2014/main" id="{FB6621E0-09BA-76E1-35A2-726F9A3912F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457303" y="3126492"/>
            <a:ext cx="914400" cy="914400"/>
          </a:xfrm>
          <a:prstGeom prst="rect">
            <a:avLst/>
          </a:prstGeom>
        </p:spPr>
      </p:pic>
      <p:pic>
        <p:nvPicPr>
          <p:cNvPr id="14" name="Grafik 13" descr="Geschichten erzählen Silhouette">
            <a:extLst>
              <a:ext uri="{FF2B5EF4-FFF2-40B4-BE49-F238E27FC236}">
                <a16:creationId xmlns:a16="http://schemas.microsoft.com/office/drawing/2014/main" id="{E8B8E6BB-AFA7-A0C0-EFFC-BFC2F9138E4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509162" y="3105173"/>
            <a:ext cx="914400" cy="914400"/>
          </a:xfrm>
          <a:prstGeom prst="rect">
            <a:avLst/>
          </a:prstGeom>
        </p:spPr>
      </p:pic>
      <p:pic>
        <p:nvPicPr>
          <p:cNvPr id="16" name="Grafik 15" descr="Lupe Silhouette">
            <a:extLst>
              <a:ext uri="{FF2B5EF4-FFF2-40B4-BE49-F238E27FC236}">
                <a16:creationId xmlns:a16="http://schemas.microsoft.com/office/drawing/2014/main" id="{285340B4-CD8B-2967-4286-7ADAE6C30AC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759618" y="3155711"/>
            <a:ext cx="914400" cy="914400"/>
          </a:xfrm>
          <a:prstGeom prst="rect">
            <a:avLst/>
          </a:prstGeom>
        </p:spPr>
      </p:pic>
      <p:pic>
        <p:nvPicPr>
          <p:cNvPr id="18" name="Grafik 17" descr="Handschlag Silhouette">
            <a:extLst>
              <a:ext uri="{FF2B5EF4-FFF2-40B4-BE49-F238E27FC236}">
                <a16:creationId xmlns:a16="http://schemas.microsoft.com/office/drawing/2014/main" id="{534A01E5-E35A-1244-FCAA-7715C9335E7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649528" y="3182905"/>
            <a:ext cx="914400" cy="914400"/>
          </a:xfrm>
          <a:prstGeom prst="rect">
            <a:avLst/>
          </a:prstGeom>
        </p:spPr>
      </p:pic>
      <p:graphicFrame>
        <p:nvGraphicFramePr>
          <p:cNvPr id="20" name="Tabelle 19">
            <a:extLst>
              <a:ext uri="{FF2B5EF4-FFF2-40B4-BE49-F238E27FC236}">
                <a16:creationId xmlns:a16="http://schemas.microsoft.com/office/drawing/2014/main" id="{320FE90D-C462-D8E4-FB36-EF095B461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845360"/>
              </p:ext>
            </p:extLst>
          </p:nvPr>
        </p:nvGraphicFramePr>
        <p:xfrm>
          <a:off x="609600" y="2716271"/>
          <a:ext cx="10444767" cy="335280"/>
        </p:xfrm>
        <a:graphic>
          <a:graphicData uri="http://schemas.openxmlformats.org/drawingml/2006/table">
            <a:tbl>
              <a:tblPr/>
              <a:tblGrid>
                <a:gridCol w="1889461">
                  <a:extLst>
                    <a:ext uri="{9D8B030D-6E8A-4147-A177-3AD203B41FA5}">
                      <a16:colId xmlns:a16="http://schemas.microsoft.com/office/drawing/2014/main" val="4076014303"/>
                    </a:ext>
                  </a:extLst>
                </a:gridCol>
                <a:gridCol w="254473">
                  <a:extLst>
                    <a:ext uri="{9D8B030D-6E8A-4147-A177-3AD203B41FA5}">
                      <a16:colId xmlns:a16="http://schemas.microsoft.com/office/drawing/2014/main" val="3153319139"/>
                    </a:ext>
                  </a:extLst>
                </a:gridCol>
                <a:gridCol w="1870375">
                  <a:extLst>
                    <a:ext uri="{9D8B030D-6E8A-4147-A177-3AD203B41FA5}">
                      <a16:colId xmlns:a16="http://schemas.microsoft.com/office/drawing/2014/main" val="2617540887"/>
                    </a:ext>
                  </a:extLst>
                </a:gridCol>
                <a:gridCol w="273558">
                  <a:extLst>
                    <a:ext uri="{9D8B030D-6E8A-4147-A177-3AD203B41FA5}">
                      <a16:colId xmlns:a16="http://schemas.microsoft.com/office/drawing/2014/main" val="705410171"/>
                    </a:ext>
                  </a:extLst>
                </a:gridCol>
                <a:gridCol w="1876736">
                  <a:extLst>
                    <a:ext uri="{9D8B030D-6E8A-4147-A177-3AD203B41FA5}">
                      <a16:colId xmlns:a16="http://schemas.microsoft.com/office/drawing/2014/main" val="2869562074"/>
                    </a:ext>
                  </a:extLst>
                </a:gridCol>
                <a:gridCol w="260835">
                  <a:extLst>
                    <a:ext uri="{9D8B030D-6E8A-4147-A177-3AD203B41FA5}">
                      <a16:colId xmlns:a16="http://schemas.microsoft.com/office/drawing/2014/main" val="1197669665"/>
                    </a:ext>
                  </a:extLst>
                </a:gridCol>
                <a:gridCol w="1883099">
                  <a:extLst>
                    <a:ext uri="{9D8B030D-6E8A-4147-A177-3AD203B41FA5}">
                      <a16:colId xmlns:a16="http://schemas.microsoft.com/office/drawing/2014/main" val="414060775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392038502"/>
                    </a:ext>
                  </a:extLst>
                </a:gridCol>
                <a:gridCol w="1927950">
                  <a:extLst>
                    <a:ext uri="{9D8B030D-6E8A-4147-A177-3AD203B41FA5}">
                      <a16:colId xmlns:a16="http://schemas.microsoft.com/office/drawing/2014/main" val="462482108"/>
                    </a:ext>
                  </a:extLst>
                </a:gridCol>
              </a:tblGrid>
              <a:tr h="20247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Einstieg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Erste Schritte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Basiswissen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Vertiefung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Praxis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183916"/>
                  </a:ext>
                </a:extLst>
              </a:tr>
            </a:tbl>
          </a:graphicData>
        </a:graphic>
      </p:graphicFrame>
      <p:graphicFrame>
        <p:nvGraphicFramePr>
          <p:cNvPr id="21" name="Tabelle 20">
            <a:extLst>
              <a:ext uri="{FF2B5EF4-FFF2-40B4-BE49-F238E27FC236}">
                <a16:creationId xmlns:a16="http://schemas.microsoft.com/office/drawing/2014/main" id="{517B50BE-42A2-1738-174A-8842C3D7C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166740"/>
              </p:ext>
            </p:extLst>
          </p:nvPr>
        </p:nvGraphicFramePr>
        <p:xfrm>
          <a:off x="624840" y="4507739"/>
          <a:ext cx="10723230" cy="640080"/>
        </p:xfrm>
        <a:graphic>
          <a:graphicData uri="http://schemas.openxmlformats.org/drawingml/2006/table">
            <a:tbl>
              <a:tblPr/>
              <a:tblGrid>
                <a:gridCol w="1939835">
                  <a:extLst>
                    <a:ext uri="{9D8B030D-6E8A-4147-A177-3AD203B41FA5}">
                      <a16:colId xmlns:a16="http://schemas.microsoft.com/office/drawing/2014/main" val="2986882118"/>
                    </a:ext>
                  </a:extLst>
                </a:gridCol>
                <a:gridCol w="261257">
                  <a:extLst>
                    <a:ext uri="{9D8B030D-6E8A-4147-A177-3AD203B41FA5}">
                      <a16:colId xmlns:a16="http://schemas.microsoft.com/office/drawing/2014/main" val="2534793376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973651038"/>
                    </a:ext>
                  </a:extLst>
                </a:gridCol>
                <a:gridCol w="280852">
                  <a:extLst>
                    <a:ext uri="{9D8B030D-6E8A-4147-A177-3AD203B41FA5}">
                      <a16:colId xmlns:a16="http://schemas.microsoft.com/office/drawing/2014/main" val="3705249515"/>
                    </a:ext>
                  </a:extLst>
                </a:gridCol>
                <a:gridCol w="1926771">
                  <a:extLst>
                    <a:ext uri="{9D8B030D-6E8A-4147-A177-3AD203B41FA5}">
                      <a16:colId xmlns:a16="http://schemas.microsoft.com/office/drawing/2014/main" val="285103270"/>
                    </a:ext>
                  </a:extLst>
                </a:gridCol>
                <a:gridCol w="267789">
                  <a:extLst>
                    <a:ext uri="{9D8B030D-6E8A-4147-A177-3AD203B41FA5}">
                      <a16:colId xmlns:a16="http://schemas.microsoft.com/office/drawing/2014/main" val="411724545"/>
                    </a:ext>
                  </a:extLst>
                </a:gridCol>
                <a:gridCol w="1933303">
                  <a:extLst>
                    <a:ext uri="{9D8B030D-6E8A-4147-A177-3AD203B41FA5}">
                      <a16:colId xmlns:a16="http://schemas.microsoft.com/office/drawing/2014/main" val="4282184606"/>
                    </a:ext>
                  </a:extLst>
                </a:gridCol>
                <a:gridCol w="222068">
                  <a:extLst>
                    <a:ext uri="{9D8B030D-6E8A-4147-A177-3AD203B41FA5}">
                      <a16:colId xmlns:a16="http://schemas.microsoft.com/office/drawing/2014/main" val="3855887422"/>
                    </a:ext>
                  </a:extLst>
                </a:gridCol>
                <a:gridCol w="1971115">
                  <a:extLst>
                    <a:ext uri="{9D8B030D-6E8A-4147-A177-3AD203B41FA5}">
                      <a16:colId xmlns:a16="http://schemas.microsoft.com/office/drawing/2014/main" val="1604927716"/>
                    </a:ext>
                  </a:extLst>
                </a:gridCol>
              </a:tblGrid>
              <a:tr h="20247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de-DE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Überblick bekommen </a:t>
                      </a:r>
                      <a:br>
                        <a:rPr lang="de-DE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de-DE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Thema einordnen Vorwissen aktivieren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zentrale Begriffe verstehen</a:t>
                      </a:r>
                    </a:p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Grundlagen kennenlernen</a:t>
                      </a:r>
                    </a:p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Zusammenhänge erkennen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selbstständig anwenden Aufgaben bearbeiten Sicherheit gewinnen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33073"/>
                  </a:ext>
                </a:extLst>
              </a:tr>
            </a:tbl>
          </a:graphicData>
        </a:graphic>
      </p:graphicFrame>
      <p:graphicFrame>
        <p:nvGraphicFramePr>
          <p:cNvPr id="22" name="Tabelle 21">
            <a:extLst>
              <a:ext uri="{FF2B5EF4-FFF2-40B4-BE49-F238E27FC236}">
                <a16:creationId xmlns:a16="http://schemas.microsoft.com/office/drawing/2014/main" id="{F4C23CD3-F3B0-82D4-4672-045717C7B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324551"/>
              </p:ext>
            </p:extLst>
          </p:nvPr>
        </p:nvGraphicFramePr>
        <p:xfrm>
          <a:off x="609600" y="1725901"/>
          <a:ext cx="10723230" cy="822960"/>
        </p:xfrm>
        <a:graphic>
          <a:graphicData uri="http://schemas.openxmlformats.org/drawingml/2006/table">
            <a:tbl>
              <a:tblPr/>
              <a:tblGrid>
                <a:gridCol w="1939835">
                  <a:extLst>
                    <a:ext uri="{9D8B030D-6E8A-4147-A177-3AD203B41FA5}">
                      <a16:colId xmlns:a16="http://schemas.microsoft.com/office/drawing/2014/main" val="3145202999"/>
                    </a:ext>
                  </a:extLst>
                </a:gridCol>
                <a:gridCol w="261257">
                  <a:extLst>
                    <a:ext uri="{9D8B030D-6E8A-4147-A177-3AD203B41FA5}">
                      <a16:colId xmlns:a16="http://schemas.microsoft.com/office/drawing/2014/main" val="1001955818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029566201"/>
                    </a:ext>
                  </a:extLst>
                </a:gridCol>
                <a:gridCol w="280852">
                  <a:extLst>
                    <a:ext uri="{9D8B030D-6E8A-4147-A177-3AD203B41FA5}">
                      <a16:colId xmlns:a16="http://schemas.microsoft.com/office/drawing/2014/main" val="893536065"/>
                    </a:ext>
                  </a:extLst>
                </a:gridCol>
                <a:gridCol w="1601517">
                  <a:extLst>
                    <a:ext uri="{9D8B030D-6E8A-4147-A177-3AD203B41FA5}">
                      <a16:colId xmlns:a16="http://schemas.microsoft.com/office/drawing/2014/main" val="2428415346"/>
                    </a:ext>
                  </a:extLst>
                </a:gridCol>
                <a:gridCol w="373488">
                  <a:extLst>
                    <a:ext uri="{9D8B030D-6E8A-4147-A177-3AD203B41FA5}">
                      <a16:colId xmlns:a16="http://schemas.microsoft.com/office/drawing/2014/main" val="2631668268"/>
                    </a:ext>
                  </a:extLst>
                </a:gridCol>
                <a:gridCol w="2152858">
                  <a:extLst>
                    <a:ext uri="{9D8B030D-6E8A-4147-A177-3AD203B41FA5}">
                      <a16:colId xmlns:a16="http://schemas.microsoft.com/office/drawing/2014/main" val="2678323899"/>
                    </a:ext>
                  </a:extLst>
                </a:gridCol>
                <a:gridCol w="222068">
                  <a:extLst>
                    <a:ext uri="{9D8B030D-6E8A-4147-A177-3AD203B41FA5}">
                      <a16:colId xmlns:a16="http://schemas.microsoft.com/office/drawing/2014/main" val="2206917139"/>
                    </a:ext>
                  </a:extLst>
                </a:gridCol>
                <a:gridCol w="1971115">
                  <a:extLst>
                    <a:ext uri="{9D8B030D-6E8A-4147-A177-3AD203B41FA5}">
                      <a16:colId xmlns:a16="http://schemas.microsoft.com/office/drawing/2014/main" val="1438009120"/>
                    </a:ext>
                  </a:extLst>
                </a:gridCol>
              </a:tblGrid>
              <a:tr h="20247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de-DE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erste Aufgaben ausprobieren</a:t>
                      </a:r>
                    </a:p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Funktionen kennenlernen Orientierung gewinnen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Wissen erweitern Inhalte verknüpfen auf neue Situationen übertragen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447889"/>
                  </a:ext>
                </a:extLst>
              </a:tr>
            </a:tbl>
          </a:graphicData>
        </a:graphic>
      </p:graphicFrame>
      <p:sp>
        <p:nvSpPr>
          <p:cNvPr id="29" name="Halbbogen 28">
            <a:extLst>
              <a:ext uri="{FF2B5EF4-FFF2-40B4-BE49-F238E27FC236}">
                <a16:creationId xmlns:a16="http://schemas.microsoft.com/office/drawing/2014/main" id="{304DDF1B-6FD5-3A24-016B-D5CE1C050223}"/>
              </a:ext>
            </a:extLst>
          </p:cNvPr>
          <p:cNvSpPr/>
          <p:nvPr/>
        </p:nvSpPr>
        <p:spPr>
          <a:xfrm>
            <a:off x="4605126" y="1800000"/>
            <a:ext cx="2610256" cy="2481943"/>
          </a:xfrm>
          <a:prstGeom prst="blockArc">
            <a:avLst>
              <a:gd name="adj1" fmla="val 10799999"/>
              <a:gd name="adj2" fmla="val 21547940"/>
              <a:gd name="adj3" fmla="val 14654"/>
            </a:avLst>
          </a:prstGeom>
          <a:solidFill>
            <a:srgbClr val="E8E9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4" name="Halbbogen 33">
            <a:extLst>
              <a:ext uri="{FF2B5EF4-FFF2-40B4-BE49-F238E27FC236}">
                <a16:creationId xmlns:a16="http://schemas.microsoft.com/office/drawing/2014/main" id="{06E0DEBC-6BB8-3559-7B41-E12332266541}"/>
              </a:ext>
            </a:extLst>
          </p:cNvPr>
          <p:cNvSpPr/>
          <p:nvPr/>
        </p:nvSpPr>
        <p:spPr>
          <a:xfrm>
            <a:off x="19965" y="1800000"/>
            <a:ext cx="2610256" cy="2481943"/>
          </a:xfrm>
          <a:prstGeom prst="blockArc">
            <a:avLst>
              <a:gd name="adj1" fmla="val 14871157"/>
              <a:gd name="adj2" fmla="val 21547940"/>
              <a:gd name="adj3" fmla="val 14654"/>
            </a:avLst>
          </a:prstGeom>
          <a:solidFill>
            <a:srgbClr val="E8E9EB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5" name="Halbbogen 34">
            <a:extLst>
              <a:ext uri="{FF2B5EF4-FFF2-40B4-BE49-F238E27FC236}">
                <a16:creationId xmlns:a16="http://schemas.microsoft.com/office/drawing/2014/main" id="{2492A928-2829-CC69-6DF7-F8A61F0E7A6D}"/>
              </a:ext>
            </a:extLst>
          </p:cNvPr>
          <p:cNvSpPr/>
          <p:nvPr/>
        </p:nvSpPr>
        <p:spPr>
          <a:xfrm flipH="1">
            <a:off x="9219166" y="1800000"/>
            <a:ext cx="2610256" cy="2481943"/>
          </a:xfrm>
          <a:prstGeom prst="blockArc">
            <a:avLst>
              <a:gd name="adj1" fmla="val 14734843"/>
              <a:gd name="adj2" fmla="val 21547940"/>
              <a:gd name="adj3" fmla="val 14654"/>
            </a:avLst>
          </a:prstGeom>
          <a:solidFill>
            <a:srgbClr val="E8E9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6" name="Halbbogen 35">
            <a:extLst>
              <a:ext uri="{FF2B5EF4-FFF2-40B4-BE49-F238E27FC236}">
                <a16:creationId xmlns:a16="http://schemas.microsoft.com/office/drawing/2014/main" id="{2B34AF0D-3FAF-D9BD-3750-7D04BCA7872C}"/>
              </a:ext>
            </a:extLst>
          </p:cNvPr>
          <p:cNvSpPr/>
          <p:nvPr/>
        </p:nvSpPr>
        <p:spPr>
          <a:xfrm flipV="1">
            <a:off x="2335909" y="2880000"/>
            <a:ext cx="2610256" cy="2481943"/>
          </a:xfrm>
          <a:prstGeom prst="blockArc">
            <a:avLst>
              <a:gd name="adj1" fmla="val 10799999"/>
              <a:gd name="adj2" fmla="val 21547940"/>
              <a:gd name="adj3" fmla="val 14654"/>
            </a:avLst>
          </a:prstGeom>
          <a:solidFill>
            <a:srgbClr val="E8E9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7" name="Halbbogen 36">
            <a:extLst>
              <a:ext uri="{FF2B5EF4-FFF2-40B4-BE49-F238E27FC236}">
                <a16:creationId xmlns:a16="http://schemas.microsoft.com/office/drawing/2014/main" id="{2AB3E382-21C8-35D8-2BB2-F482E6AC1460}"/>
              </a:ext>
            </a:extLst>
          </p:cNvPr>
          <p:cNvSpPr/>
          <p:nvPr/>
        </p:nvSpPr>
        <p:spPr>
          <a:xfrm flipV="1">
            <a:off x="6967798" y="2880000"/>
            <a:ext cx="2610256" cy="2481943"/>
          </a:xfrm>
          <a:prstGeom prst="blockArc">
            <a:avLst>
              <a:gd name="adj1" fmla="val 10799999"/>
              <a:gd name="adj2" fmla="val 21547940"/>
              <a:gd name="adj3" fmla="val 14654"/>
            </a:avLst>
          </a:prstGeom>
          <a:solidFill>
            <a:srgbClr val="E8E9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659A8E9A-100F-52C5-5D41-68081BD72D15}"/>
              </a:ext>
            </a:extLst>
          </p:cNvPr>
          <p:cNvSpPr/>
          <p:nvPr/>
        </p:nvSpPr>
        <p:spPr>
          <a:xfrm>
            <a:off x="321530" y="322072"/>
            <a:ext cx="2308691" cy="1207657"/>
          </a:xfrm>
          <a:prstGeom prst="roundRect">
            <a:avLst/>
          </a:prstGeom>
          <a:solidFill>
            <a:srgbClr val="E8E9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 descr="Start Silhouette">
            <a:extLst>
              <a:ext uri="{FF2B5EF4-FFF2-40B4-BE49-F238E27FC236}">
                <a16:creationId xmlns:a16="http://schemas.microsoft.com/office/drawing/2014/main" id="{E9D7CDBC-67A7-8852-CD8E-3999C5A887D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35430" y="428094"/>
            <a:ext cx="914400" cy="914400"/>
          </a:xfrm>
          <a:prstGeom prst="rect">
            <a:avLst/>
          </a:prstGeom>
        </p:spPr>
      </p:pic>
      <p:sp>
        <p:nvSpPr>
          <p:cNvPr id="11" name="Ellipse 10">
            <a:extLst>
              <a:ext uri="{FF2B5EF4-FFF2-40B4-BE49-F238E27FC236}">
                <a16:creationId xmlns:a16="http://schemas.microsoft.com/office/drawing/2014/main" id="{FF49AA20-6784-ABA6-9197-3A932111FF58}"/>
              </a:ext>
            </a:extLst>
          </p:cNvPr>
          <p:cNvSpPr/>
          <p:nvPr/>
        </p:nvSpPr>
        <p:spPr>
          <a:xfrm>
            <a:off x="1015190" y="1009630"/>
            <a:ext cx="468000" cy="468000"/>
          </a:xfrm>
          <a:prstGeom prst="ellipse">
            <a:avLst/>
          </a:prstGeom>
          <a:solidFill>
            <a:srgbClr val="E8E9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 descr="Informationen Silhouette">
            <a:extLst>
              <a:ext uri="{FF2B5EF4-FFF2-40B4-BE49-F238E27FC236}">
                <a16:creationId xmlns:a16="http://schemas.microsoft.com/office/drawing/2014/main" id="{308B5EEC-DBA3-0AB8-B031-EE6DC8A23A3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72279" y="957064"/>
            <a:ext cx="553821" cy="553821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D064C953-9168-5EC7-ED5C-FBD9E844ADD1}"/>
              </a:ext>
            </a:extLst>
          </p:cNvPr>
          <p:cNvSpPr txBox="1"/>
          <p:nvPr/>
        </p:nvSpPr>
        <p:spPr>
          <a:xfrm>
            <a:off x="1483190" y="981801"/>
            <a:ext cx="1138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Über den Kurs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183FF0AC-7AB0-E5B5-CB80-57EE145C0419}"/>
              </a:ext>
            </a:extLst>
          </p:cNvPr>
          <p:cNvSpPr/>
          <p:nvPr/>
        </p:nvSpPr>
        <p:spPr>
          <a:xfrm>
            <a:off x="10260629" y="5427186"/>
            <a:ext cx="1154345" cy="1207657"/>
          </a:xfrm>
          <a:prstGeom prst="roundRect">
            <a:avLst/>
          </a:prstGeom>
          <a:solidFill>
            <a:srgbClr val="E8E9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B9ED6779-C132-339C-E255-A20B4F18F1DA}"/>
              </a:ext>
            </a:extLst>
          </p:cNvPr>
          <p:cNvSpPr txBox="1"/>
          <p:nvPr/>
        </p:nvSpPr>
        <p:spPr>
          <a:xfrm>
            <a:off x="2848759" y="260592"/>
            <a:ext cx="7770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Kursthema</a:t>
            </a:r>
          </a:p>
        </p:txBody>
      </p:sp>
      <p:pic>
        <p:nvPicPr>
          <p:cNvPr id="47" name="Grafik 46" descr="Trophäe Silhouette">
            <a:extLst>
              <a:ext uri="{FF2B5EF4-FFF2-40B4-BE49-F238E27FC236}">
                <a16:creationId xmlns:a16="http://schemas.microsoft.com/office/drawing/2014/main" id="{66BAFA07-9107-72B0-39DC-A5D9EF57E36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380602" y="5705833"/>
            <a:ext cx="914400" cy="914400"/>
          </a:xfrm>
          <a:prstGeom prst="rect">
            <a:avLst/>
          </a:prstGeom>
        </p:spPr>
      </p:pic>
      <p:sp>
        <p:nvSpPr>
          <p:cNvPr id="50" name="Textfeld 49">
            <a:extLst>
              <a:ext uri="{FF2B5EF4-FFF2-40B4-BE49-F238E27FC236}">
                <a16:creationId xmlns:a16="http://schemas.microsoft.com/office/drawing/2014/main" id="{C22611CC-D6DF-1070-C2A6-FD976589AD35}"/>
              </a:ext>
            </a:extLst>
          </p:cNvPr>
          <p:cNvSpPr txBox="1"/>
          <p:nvPr/>
        </p:nvSpPr>
        <p:spPr>
          <a:xfrm>
            <a:off x="10287000" y="539317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Abschluss</a:t>
            </a:r>
          </a:p>
        </p:txBody>
      </p:sp>
    </p:spTree>
    <p:extLst>
      <p:ext uri="{BB962C8B-B14F-4D97-AF65-F5344CB8AC3E}">
        <p14:creationId xmlns:p14="http://schemas.microsoft.com/office/powerpoint/2010/main" val="4062220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26D55-A5DB-1EBF-D2D9-E8EC8DBB6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F9224677-41DE-932D-5047-323C2788BEA8}"/>
              </a:ext>
            </a:extLst>
          </p:cNvPr>
          <p:cNvGraphicFramePr/>
          <p:nvPr/>
        </p:nvGraphicFramePr>
        <p:xfrm>
          <a:off x="548639" y="570641"/>
          <a:ext cx="11207931" cy="6026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0" name="Tabelle 19">
            <a:extLst>
              <a:ext uri="{FF2B5EF4-FFF2-40B4-BE49-F238E27FC236}">
                <a16:creationId xmlns:a16="http://schemas.microsoft.com/office/drawing/2014/main" id="{DC6C564D-5D13-5A22-513F-AB4561F5F7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774576"/>
              </p:ext>
            </p:extLst>
          </p:nvPr>
        </p:nvGraphicFramePr>
        <p:xfrm>
          <a:off x="548638" y="2574289"/>
          <a:ext cx="10942321" cy="579120"/>
        </p:xfrm>
        <a:graphic>
          <a:graphicData uri="http://schemas.openxmlformats.org/drawingml/2006/table">
            <a:tbl>
              <a:tblPr/>
              <a:tblGrid>
                <a:gridCol w="1979469">
                  <a:extLst>
                    <a:ext uri="{9D8B030D-6E8A-4147-A177-3AD203B41FA5}">
                      <a16:colId xmlns:a16="http://schemas.microsoft.com/office/drawing/2014/main" val="4076014303"/>
                    </a:ext>
                  </a:extLst>
                </a:gridCol>
                <a:gridCol w="266595">
                  <a:extLst>
                    <a:ext uri="{9D8B030D-6E8A-4147-A177-3AD203B41FA5}">
                      <a16:colId xmlns:a16="http://schemas.microsoft.com/office/drawing/2014/main" val="3153319139"/>
                    </a:ext>
                  </a:extLst>
                </a:gridCol>
                <a:gridCol w="1959473">
                  <a:extLst>
                    <a:ext uri="{9D8B030D-6E8A-4147-A177-3AD203B41FA5}">
                      <a16:colId xmlns:a16="http://schemas.microsoft.com/office/drawing/2014/main" val="2617540887"/>
                    </a:ext>
                  </a:extLst>
                </a:gridCol>
                <a:gridCol w="286590">
                  <a:extLst>
                    <a:ext uri="{9D8B030D-6E8A-4147-A177-3AD203B41FA5}">
                      <a16:colId xmlns:a16="http://schemas.microsoft.com/office/drawing/2014/main" val="705410171"/>
                    </a:ext>
                  </a:extLst>
                </a:gridCol>
                <a:gridCol w="1966138">
                  <a:extLst>
                    <a:ext uri="{9D8B030D-6E8A-4147-A177-3AD203B41FA5}">
                      <a16:colId xmlns:a16="http://schemas.microsoft.com/office/drawing/2014/main" val="2869562074"/>
                    </a:ext>
                  </a:extLst>
                </a:gridCol>
                <a:gridCol w="273260">
                  <a:extLst>
                    <a:ext uri="{9D8B030D-6E8A-4147-A177-3AD203B41FA5}">
                      <a16:colId xmlns:a16="http://schemas.microsoft.com/office/drawing/2014/main" val="1197669665"/>
                    </a:ext>
                  </a:extLst>
                </a:gridCol>
                <a:gridCol w="1972803">
                  <a:extLst>
                    <a:ext uri="{9D8B030D-6E8A-4147-A177-3AD203B41FA5}">
                      <a16:colId xmlns:a16="http://schemas.microsoft.com/office/drawing/2014/main" val="4140607753"/>
                    </a:ext>
                  </a:extLst>
                </a:gridCol>
                <a:gridCol w="226605">
                  <a:extLst>
                    <a:ext uri="{9D8B030D-6E8A-4147-A177-3AD203B41FA5}">
                      <a16:colId xmlns:a16="http://schemas.microsoft.com/office/drawing/2014/main" val="1392038502"/>
                    </a:ext>
                  </a:extLst>
                </a:gridCol>
                <a:gridCol w="2011388">
                  <a:extLst>
                    <a:ext uri="{9D8B030D-6E8A-4147-A177-3AD203B41FA5}">
                      <a16:colId xmlns:a16="http://schemas.microsoft.com/office/drawing/2014/main" val="462482108"/>
                    </a:ext>
                  </a:extLst>
                </a:gridCol>
              </a:tblGrid>
              <a:tr h="20247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Was ist … ?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Wie funktioniert … ?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Was kann … ? 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Wie wird … wahrgenommen?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Wie wird … sinnvoll eingesetzt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183916"/>
                  </a:ext>
                </a:extLst>
              </a:tr>
            </a:tbl>
          </a:graphicData>
        </a:graphic>
      </p:graphicFrame>
      <p:graphicFrame>
        <p:nvGraphicFramePr>
          <p:cNvPr id="21" name="Tabelle 20">
            <a:extLst>
              <a:ext uri="{FF2B5EF4-FFF2-40B4-BE49-F238E27FC236}">
                <a16:creationId xmlns:a16="http://schemas.microsoft.com/office/drawing/2014/main" id="{4111CF93-3A51-341A-FF9E-D4A680971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464822"/>
              </p:ext>
            </p:extLst>
          </p:nvPr>
        </p:nvGraphicFramePr>
        <p:xfrm>
          <a:off x="624840" y="4507739"/>
          <a:ext cx="10723230" cy="457200"/>
        </p:xfrm>
        <a:graphic>
          <a:graphicData uri="http://schemas.openxmlformats.org/drawingml/2006/table">
            <a:tbl>
              <a:tblPr/>
              <a:tblGrid>
                <a:gridCol w="1939835">
                  <a:extLst>
                    <a:ext uri="{9D8B030D-6E8A-4147-A177-3AD203B41FA5}">
                      <a16:colId xmlns:a16="http://schemas.microsoft.com/office/drawing/2014/main" val="2986882118"/>
                    </a:ext>
                  </a:extLst>
                </a:gridCol>
                <a:gridCol w="261257">
                  <a:extLst>
                    <a:ext uri="{9D8B030D-6E8A-4147-A177-3AD203B41FA5}">
                      <a16:colId xmlns:a16="http://schemas.microsoft.com/office/drawing/2014/main" val="2534793376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973651038"/>
                    </a:ext>
                  </a:extLst>
                </a:gridCol>
                <a:gridCol w="280852">
                  <a:extLst>
                    <a:ext uri="{9D8B030D-6E8A-4147-A177-3AD203B41FA5}">
                      <a16:colId xmlns:a16="http://schemas.microsoft.com/office/drawing/2014/main" val="3705249515"/>
                    </a:ext>
                  </a:extLst>
                </a:gridCol>
                <a:gridCol w="1926771">
                  <a:extLst>
                    <a:ext uri="{9D8B030D-6E8A-4147-A177-3AD203B41FA5}">
                      <a16:colId xmlns:a16="http://schemas.microsoft.com/office/drawing/2014/main" val="285103270"/>
                    </a:ext>
                  </a:extLst>
                </a:gridCol>
                <a:gridCol w="267789">
                  <a:extLst>
                    <a:ext uri="{9D8B030D-6E8A-4147-A177-3AD203B41FA5}">
                      <a16:colId xmlns:a16="http://schemas.microsoft.com/office/drawing/2014/main" val="411724545"/>
                    </a:ext>
                  </a:extLst>
                </a:gridCol>
                <a:gridCol w="1933303">
                  <a:extLst>
                    <a:ext uri="{9D8B030D-6E8A-4147-A177-3AD203B41FA5}">
                      <a16:colId xmlns:a16="http://schemas.microsoft.com/office/drawing/2014/main" val="4282184606"/>
                    </a:ext>
                  </a:extLst>
                </a:gridCol>
                <a:gridCol w="222068">
                  <a:extLst>
                    <a:ext uri="{9D8B030D-6E8A-4147-A177-3AD203B41FA5}">
                      <a16:colId xmlns:a16="http://schemas.microsoft.com/office/drawing/2014/main" val="3855887422"/>
                    </a:ext>
                  </a:extLst>
                </a:gridCol>
                <a:gridCol w="1971115">
                  <a:extLst>
                    <a:ext uri="{9D8B030D-6E8A-4147-A177-3AD203B41FA5}">
                      <a16:colId xmlns:a16="http://schemas.microsoft.com/office/drawing/2014/main" val="1604927716"/>
                    </a:ext>
                  </a:extLst>
                </a:gridCol>
              </a:tblGrid>
              <a:tr h="20247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de-DE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Begriffsverständnis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de-DE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Vorwissen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Erkennen </a:t>
                      </a:r>
                      <a:r>
                        <a:rPr lang="de-DE" sz="12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der </a:t>
                      </a:r>
                      <a:br>
                        <a:rPr lang="de-DE" sz="12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de-DE" sz="12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Möglichkeiten</a:t>
                      </a:r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Anwendung</a:t>
                      </a:r>
                    </a:p>
                    <a:p>
                      <a:pPr algn="ctr"/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Handlung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33073"/>
                  </a:ext>
                </a:extLst>
              </a:tr>
            </a:tbl>
          </a:graphicData>
        </a:graphic>
      </p:graphicFrame>
      <p:graphicFrame>
        <p:nvGraphicFramePr>
          <p:cNvPr id="22" name="Tabelle 21">
            <a:extLst>
              <a:ext uri="{FF2B5EF4-FFF2-40B4-BE49-F238E27FC236}">
                <a16:creationId xmlns:a16="http://schemas.microsoft.com/office/drawing/2014/main" id="{3CAE322A-09B1-634E-AFE3-C32844653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259795"/>
              </p:ext>
            </p:extLst>
          </p:nvPr>
        </p:nvGraphicFramePr>
        <p:xfrm>
          <a:off x="624840" y="1638431"/>
          <a:ext cx="10723230" cy="640080"/>
        </p:xfrm>
        <a:graphic>
          <a:graphicData uri="http://schemas.openxmlformats.org/drawingml/2006/table">
            <a:tbl>
              <a:tblPr/>
              <a:tblGrid>
                <a:gridCol w="1939835">
                  <a:extLst>
                    <a:ext uri="{9D8B030D-6E8A-4147-A177-3AD203B41FA5}">
                      <a16:colId xmlns:a16="http://schemas.microsoft.com/office/drawing/2014/main" val="3145202999"/>
                    </a:ext>
                  </a:extLst>
                </a:gridCol>
                <a:gridCol w="261257">
                  <a:extLst>
                    <a:ext uri="{9D8B030D-6E8A-4147-A177-3AD203B41FA5}">
                      <a16:colId xmlns:a16="http://schemas.microsoft.com/office/drawing/2014/main" val="1001955818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029566201"/>
                    </a:ext>
                  </a:extLst>
                </a:gridCol>
                <a:gridCol w="280852">
                  <a:extLst>
                    <a:ext uri="{9D8B030D-6E8A-4147-A177-3AD203B41FA5}">
                      <a16:colId xmlns:a16="http://schemas.microsoft.com/office/drawing/2014/main" val="893536065"/>
                    </a:ext>
                  </a:extLst>
                </a:gridCol>
                <a:gridCol w="1926771">
                  <a:extLst>
                    <a:ext uri="{9D8B030D-6E8A-4147-A177-3AD203B41FA5}">
                      <a16:colId xmlns:a16="http://schemas.microsoft.com/office/drawing/2014/main" val="2428415346"/>
                    </a:ext>
                  </a:extLst>
                </a:gridCol>
                <a:gridCol w="267789">
                  <a:extLst>
                    <a:ext uri="{9D8B030D-6E8A-4147-A177-3AD203B41FA5}">
                      <a16:colId xmlns:a16="http://schemas.microsoft.com/office/drawing/2014/main" val="2631668268"/>
                    </a:ext>
                  </a:extLst>
                </a:gridCol>
                <a:gridCol w="1933303">
                  <a:extLst>
                    <a:ext uri="{9D8B030D-6E8A-4147-A177-3AD203B41FA5}">
                      <a16:colId xmlns:a16="http://schemas.microsoft.com/office/drawing/2014/main" val="2678323899"/>
                    </a:ext>
                  </a:extLst>
                </a:gridCol>
                <a:gridCol w="222068">
                  <a:extLst>
                    <a:ext uri="{9D8B030D-6E8A-4147-A177-3AD203B41FA5}">
                      <a16:colId xmlns:a16="http://schemas.microsoft.com/office/drawing/2014/main" val="2206917139"/>
                    </a:ext>
                  </a:extLst>
                </a:gridCol>
                <a:gridCol w="1971115">
                  <a:extLst>
                    <a:ext uri="{9D8B030D-6E8A-4147-A177-3AD203B41FA5}">
                      <a16:colId xmlns:a16="http://schemas.microsoft.com/office/drawing/2014/main" val="1438009120"/>
                    </a:ext>
                  </a:extLst>
                </a:gridCol>
              </a:tblGrid>
              <a:tr h="20247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de-DE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Verständnis der Mechanismen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Reflexion</a:t>
                      </a:r>
                    </a:p>
                    <a:p>
                      <a:pPr algn="ctr"/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Kontext</a:t>
                      </a:r>
                    </a:p>
                    <a:p>
                      <a:pPr algn="ctr"/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Ethik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447889"/>
                  </a:ext>
                </a:extLst>
              </a:tr>
            </a:tbl>
          </a:graphicData>
        </a:graphic>
      </p:graphicFrame>
      <p:sp>
        <p:nvSpPr>
          <p:cNvPr id="29" name="Halbbogen 28">
            <a:extLst>
              <a:ext uri="{FF2B5EF4-FFF2-40B4-BE49-F238E27FC236}">
                <a16:creationId xmlns:a16="http://schemas.microsoft.com/office/drawing/2014/main" id="{13557A03-D346-568E-9561-10EEDC9F1F96}"/>
              </a:ext>
            </a:extLst>
          </p:cNvPr>
          <p:cNvSpPr/>
          <p:nvPr/>
        </p:nvSpPr>
        <p:spPr>
          <a:xfrm>
            <a:off x="4605126" y="1800000"/>
            <a:ext cx="2610256" cy="2481943"/>
          </a:xfrm>
          <a:prstGeom prst="blockArc">
            <a:avLst>
              <a:gd name="adj1" fmla="val 10799999"/>
              <a:gd name="adj2" fmla="val 21547940"/>
              <a:gd name="adj3" fmla="val 14654"/>
            </a:avLst>
          </a:prstGeom>
          <a:gradFill>
            <a:gsLst>
              <a:gs pos="49000">
                <a:srgbClr val="86C1E5">
                  <a:alpha val="70000"/>
                </a:srgbClr>
              </a:gs>
              <a:gs pos="0">
                <a:srgbClr val="98C4E3"/>
              </a:gs>
              <a:gs pos="100000">
                <a:srgbClr val="A9B7E8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4" name="Halbbogen 33">
            <a:extLst>
              <a:ext uri="{FF2B5EF4-FFF2-40B4-BE49-F238E27FC236}">
                <a16:creationId xmlns:a16="http://schemas.microsoft.com/office/drawing/2014/main" id="{357F9020-9AA1-4899-DFFA-3B1CDBD59E7C}"/>
              </a:ext>
            </a:extLst>
          </p:cNvPr>
          <p:cNvSpPr/>
          <p:nvPr/>
        </p:nvSpPr>
        <p:spPr>
          <a:xfrm>
            <a:off x="19965" y="1800000"/>
            <a:ext cx="2610256" cy="2481943"/>
          </a:xfrm>
          <a:prstGeom prst="blockArc">
            <a:avLst>
              <a:gd name="adj1" fmla="val 14871157"/>
              <a:gd name="adj2" fmla="val 21547940"/>
              <a:gd name="adj3" fmla="val 14654"/>
            </a:avLst>
          </a:prstGeom>
          <a:gradFill>
            <a:gsLst>
              <a:gs pos="49000">
                <a:srgbClr val="86C1E5">
                  <a:alpha val="70000"/>
                </a:srgbClr>
              </a:gs>
              <a:gs pos="0">
                <a:srgbClr val="98C4E3"/>
              </a:gs>
              <a:gs pos="100000">
                <a:srgbClr val="A9B7E8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5" name="Halbbogen 34">
            <a:extLst>
              <a:ext uri="{FF2B5EF4-FFF2-40B4-BE49-F238E27FC236}">
                <a16:creationId xmlns:a16="http://schemas.microsoft.com/office/drawing/2014/main" id="{23C4B9C3-17BA-16F4-0BB2-F7C94C00C612}"/>
              </a:ext>
            </a:extLst>
          </p:cNvPr>
          <p:cNvSpPr/>
          <p:nvPr/>
        </p:nvSpPr>
        <p:spPr>
          <a:xfrm flipH="1">
            <a:off x="9219166" y="1800000"/>
            <a:ext cx="2610256" cy="2481943"/>
          </a:xfrm>
          <a:prstGeom prst="blockArc">
            <a:avLst>
              <a:gd name="adj1" fmla="val 14734843"/>
              <a:gd name="adj2" fmla="val 21547940"/>
              <a:gd name="adj3" fmla="val 14654"/>
            </a:avLst>
          </a:prstGeom>
          <a:gradFill>
            <a:gsLst>
              <a:gs pos="49000">
                <a:srgbClr val="86C1E5">
                  <a:alpha val="70000"/>
                </a:srgbClr>
              </a:gs>
              <a:gs pos="0">
                <a:srgbClr val="98C4E3"/>
              </a:gs>
              <a:gs pos="100000">
                <a:srgbClr val="A9B7E8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6" name="Halbbogen 35">
            <a:extLst>
              <a:ext uri="{FF2B5EF4-FFF2-40B4-BE49-F238E27FC236}">
                <a16:creationId xmlns:a16="http://schemas.microsoft.com/office/drawing/2014/main" id="{8E6FAFE4-70A3-0014-AC63-DCF3E17D3F20}"/>
              </a:ext>
            </a:extLst>
          </p:cNvPr>
          <p:cNvSpPr/>
          <p:nvPr/>
        </p:nvSpPr>
        <p:spPr>
          <a:xfrm flipV="1">
            <a:off x="2335909" y="2880000"/>
            <a:ext cx="2610256" cy="2481943"/>
          </a:xfrm>
          <a:prstGeom prst="blockArc">
            <a:avLst>
              <a:gd name="adj1" fmla="val 10799999"/>
              <a:gd name="adj2" fmla="val 21547940"/>
              <a:gd name="adj3" fmla="val 14654"/>
            </a:avLst>
          </a:prstGeom>
          <a:gradFill>
            <a:gsLst>
              <a:gs pos="49000">
                <a:srgbClr val="86C1E5">
                  <a:alpha val="70000"/>
                </a:srgbClr>
              </a:gs>
              <a:gs pos="0">
                <a:srgbClr val="98C4E3"/>
              </a:gs>
              <a:gs pos="100000">
                <a:srgbClr val="A9B7E8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7" name="Halbbogen 36">
            <a:extLst>
              <a:ext uri="{FF2B5EF4-FFF2-40B4-BE49-F238E27FC236}">
                <a16:creationId xmlns:a16="http://schemas.microsoft.com/office/drawing/2014/main" id="{ED8DC8ED-9088-0B39-A54B-5D65439DDE6E}"/>
              </a:ext>
            </a:extLst>
          </p:cNvPr>
          <p:cNvSpPr/>
          <p:nvPr/>
        </p:nvSpPr>
        <p:spPr>
          <a:xfrm flipV="1">
            <a:off x="6967798" y="2880000"/>
            <a:ext cx="2610256" cy="2481943"/>
          </a:xfrm>
          <a:prstGeom prst="blockArc">
            <a:avLst>
              <a:gd name="adj1" fmla="val 10799999"/>
              <a:gd name="adj2" fmla="val 21547940"/>
              <a:gd name="adj3" fmla="val 14654"/>
            </a:avLst>
          </a:prstGeom>
          <a:gradFill>
            <a:gsLst>
              <a:gs pos="49000">
                <a:srgbClr val="86C1E5">
                  <a:alpha val="70000"/>
                </a:srgbClr>
              </a:gs>
              <a:gs pos="0">
                <a:srgbClr val="98C4E3"/>
              </a:gs>
              <a:gs pos="100000">
                <a:srgbClr val="A9B7E8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7" name="Grafik 6" descr="Geöffnetes Buch Silhouette">
            <a:extLst>
              <a:ext uri="{FF2B5EF4-FFF2-40B4-BE49-F238E27FC236}">
                <a16:creationId xmlns:a16="http://schemas.microsoft.com/office/drawing/2014/main" id="{E9B36773-A26E-217C-E36E-BAC5B9CBBB3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04798" y="3126492"/>
            <a:ext cx="914400" cy="914400"/>
          </a:xfrm>
          <a:prstGeom prst="rect">
            <a:avLst/>
          </a:prstGeom>
        </p:spPr>
      </p:pic>
      <p:pic>
        <p:nvPicPr>
          <p:cNvPr id="13" name="Grafik 12" descr="Zahnräder Silhouette">
            <a:extLst>
              <a:ext uri="{FF2B5EF4-FFF2-40B4-BE49-F238E27FC236}">
                <a16:creationId xmlns:a16="http://schemas.microsoft.com/office/drawing/2014/main" id="{66114489-C2BD-9FD9-CCFF-049C01F4138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503091" y="3114125"/>
            <a:ext cx="914400" cy="914400"/>
          </a:xfrm>
          <a:prstGeom prst="rect">
            <a:avLst/>
          </a:prstGeom>
        </p:spPr>
      </p:pic>
      <p:pic>
        <p:nvPicPr>
          <p:cNvPr id="17" name="Grafik 16" descr="Hammer1 Silhouette">
            <a:extLst>
              <a:ext uri="{FF2B5EF4-FFF2-40B4-BE49-F238E27FC236}">
                <a16:creationId xmlns:a16="http://schemas.microsoft.com/office/drawing/2014/main" id="{31F00D4D-8999-FE10-61CC-F12779963CE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969310" y="3155711"/>
            <a:ext cx="914400" cy="914400"/>
          </a:xfrm>
          <a:prstGeom prst="rect">
            <a:avLst/>
          </a:prstGeom>
        </p:spPr>
      </p:pic>
      <p:pic>
        <p:nvPicPr>
          <p:cNvPr id="23" name="Grafik 22" descr="Fernglas Silhouette">
            <a:extLst>
              <a:ext uri="{FF2B5EF4-FFF2-40B4-BE49-F238E27FC236}">
                <a16:creationId xmlns:a16="http://schemas.microsoft.com/office/drawing/2014/main" id="{3DA9FE12-F3DD-C121-C50A-75A13EE4851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815726" y="3114125"/>
            <a:ext cx="914400" cy="914400"/>
          </a:xfrm>
          <a:prstGeom prst="rect">
            <a:avLst/>
          </a:prstGeom>
        </p:spPr>
      </p:pic>
      <p:pic>
        <p:nvPicPr>
          <p:cNvPr id="25" name="Grafik 24" descr="Architektur Silhouette">
            <a:extLst>
              <a:ext uri="{FF2B5EF4-FFF2-40B4-BE49-F238E27FC236}">
                <a16:creationId xmlns:a16="http://schemas.microsoft.com/office/drawing/2014/main" id="{57022EED-C604-C6C6-7E1E-143104F2486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695404" y="31088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44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Breitbild</PresentationFormat>
  <Paragraphs>46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Susanne Mey</dc:creator>
  <cp:lastModifiedBy>Susanne Mey</cp:lastModifiedBy>
  <cp:revision>2</cp:revision>
  <dcterms:created xsi:type="dcterms:W3CDTF">2026-04-15T10:45:59Z</dcterms:created>
  <dcterms:modified xsi:type="dcterms:W3CDTF">2026-04-22T08:48:56Z</dcterms:modified>
</cp:coreProperties>
</file>